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3CE7-8D89-4322-8704-4278C14A08F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4722-B5EC-409F-BBEC-4A854B20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andex.ua/images/search?source=wiz&amp;img_url=http://www.papovs-rivne.org.ua/wp-content/uploads/2014/12/images2.jpg&amp;text=%D0%BE%D1%82%D0%BA%D1%80%D1%8B%D1%82%D0%BA%D0%B8%20%D1%81%D0%BA%D0%B0%D1%87%D0%B0%D1%82%D1%8C%20%D0%B1%D0%B5%D1%81%D0%BF%D0%BB%D0%B0%D1%82%D0%BD%D0%BE%20%D0%B7%20%D0%B4%D0%BD%D1%8F%20%D0%A1%D0%B2%D1%8F%D1%82%D0%BE%D0%B3%D0%BE%20%D0%9C%D0%B8%D0%BA%D0%BE%D0%BB%D0%B0%D1%8F&amp;noreask=1&amp;pos=3&amp;lr=28658&amp;rpt=simag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928718"/>
            <a:ext cx="7772400" cy="88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Ваш заголовок</a:t>
            </a:r>
            <a:endParaRPr lang="ru-RU" sz="5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857232"/>
            <a:ext cx="6572296" cy="4495816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Звіт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про стан                        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навчально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- виховної                   роботи групи    М-315 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за  І-й семестр               2015 – 2016 навчального року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Змагання з шашок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Picture 2" descr="D:\Вера\ВІДЕО ФОТО\1курс ГР М -315 1 сентября\день физ. культ 2015\CIMG3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764083" cy="35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Змагання з естафети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D:\Вера\ВІДЕО ФОТО\1курс ГР М -315 1 сентября\день физ. культ 2015\CIMG3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709189" cy="293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Вера\ВІДЕО ФОТО\1курс ГР М -315 1 сентября\день физ. культ 2015\CIMG3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3709986" cy="29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Змагання з футболу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Picture 2" descr="D:\Вера\ВІДЕО ФОТО\1курс ГР М -315 1 сентября\день физ. культ 2015\CIMG3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4581520" cy="343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Посвята в ліцеїсти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Picture 3" descr="D:\Вера\ВІДЕО ФОТО\1курс ГР М -315 1 сентября\посвята в ліцеїсти\CIMG3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118097" cy="38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Вера\ВІДЕО ФОТО\1курс ГР М -315 1 сентября\посвята в ліцеїсти\CIMG3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452936" cy="33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Вера\ВІДЕО ФОТО\1курс ГР М -315 1 сентября\посвята в ліцеїсти\CIMG3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440848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Огляд стройової пісні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Picture 2" descr="D:\Вера\ВІДЕО ФОТО\1курс ГР М -315 1 сентября\Смотр строевой песни 2015г\CIMG3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Вера\ВІДЕО ФОТО\1курс ГР М -315 1 сентября\Смотр строевой песни 2015г\CIMG3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Огляд художньої самодіяльності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Picture 2" descr="D:\Вера\ВІДЕО ФОТО\1курс ГР М -315 1 сентября\смотр худ сам 2015 ноябрь\100CASIO\CIMG3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075113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Вера\ВІДЕО ФОТО\1курс ГР М -315 1 сентября\смотр худ сам 2015 ноябрь\100CASIO\CIMG3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14686"/>
            <a:ext cx="4116386" cy="308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День Святого </a:t>
            </a:r>
            <a:r>
              <a:rPr lang="ru-RU" sz="4800" dirty="0" err="1" smtClean="0">
                <a:solidFill>
                  <a:srgbClr val="FF0000"/>
                </a:solidFill>
                <a:latin typeface="Monotype Corsiva" pitchFamily="66" charset="0"/>
              </a:rPr>
              <a:t>Миколая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im0-tub-ua.yandex.net/i?id=10f6f150f44b9369b547cbc1b0e0e581&amp;n=33&amp;h=190&amp;w=2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УДНИК\Вера\фото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37480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УДНИК\Вера\IMG_20151218_1139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143248"/>
            <a:ext cx="38544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Конкурс  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,,</a:t>
            </a:r>
            <a:r>
              <a:rPr lang="uk-UA" dirty="0" err="1" smtClean="0">
                <a:solidFill>
                  <a:srgbClr val="FF0000"/>
                </a:solidFill>
                <a:latin typeface="Monotype Corsiva" pitchFamily="66" charset="0"/>
              </a:rPr>
              <a:t>Екібано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 та </a:t>
            </a:r>
            <a:r>
              <a:rPr lang="uk-UA" dirty="0" err="1" smtClean="0">
                <a:solidFill>
                  <a:srgbClr val="FF0000"/>
                </a:solidFill>
                <a:latin typeface="Monotype Corsiva" pitchFamily="66" charset="0"/>
              </a:rPr>
              <a:t>стінівок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928802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Активну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участь в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конкурсі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,,</a:t>
            </a:r>
            <a:r>
              <a:rPr lang="uk-UA" sz="4000" dirty="0" err="1" smtClean="0">
                <a:solidFill>
                  <a:srgbClr val="FF0000"/>
                </a:solidFill>
                <a:latin typeface="Monotype Corsiva" pitchFamily="66" charset="0"/>
              </a:rPr>
              <a:t>Екібано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 та </a:t>
            </a:r>
            <a:r>
              <a:rPr lang="uk-UA" sz="4000" dirty="0" err="1" smtClean="0">
                <a:solidFill>
                  <a:srgbClr val="FF0000"/>
                </a:solidFill>
                <a:latin typeface="Monotype Corsiva" pitchFamily="66" charset="0"/>
              </a:rPr>
              <a:t>стінівок</a:t>
            </a: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 де посіли друге та третє місце прийняли такі учні:</a:t>
            </a:r>
            <a:b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Погрібняк Вікторія</a:t>
            </a:r>
            <a:b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Коловоротна Вікторія</a:t>
            </a:r>
            <a:b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000" dirty="0" err="1" smtClean="0">
                <a:solidFill>
                  <a:srgbClr val="FF0000"/>
                </a:solidFill>
                <a:latin typeface="Monotype Corsiva" pitchFamily="66" charset="0"/>
              </a:rPr>
              <a:t>Хвостік</a:t>
            </a: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 Володимир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УДНИК\Вера\IMG_20151221_104019.jpg"/>
          <p:cNvPicPr>
            <a:picLocks noChangeAspect="1" noChangeArrowheads="1"/>
          </p:cNvPicPr>
          <p:nvPr/>
        </p:nvPicPr>
        <p:blipFill>
          <a:blip r:embed="rId2"/>
          <a:srcRect l="3688" t="6628" r="9966" b="11252"/>
          <a:stretch>
            <a:fillRect/>
          </a:stretch>
        </p:blipFill>
        <p:spPr bwMode="auto">
          <a:xfrm>
            <a:off x="785786" y="642918"/>
            <a:ext cx="38100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ДУДНИК\Вера\IMG_20151221_103857.jpg"/>
          <p:cNvPicPr>
            <a:picLocks noChangeAspect="1" noChangeArrowheads="1"/>
          </p:cNvPicPr>
          <p:nvPr/>
        </p:nvPicPr>
        <p:blipFill>
          <a:blip r:embed="rId3" cstate="print"/>
          <a:srcRect l="14912" r="22716"/>
          <a:stretch>
            <a:fillRect/>
          </a:stretch>
        </p:blipFill>
        <p:spPr bwMode="auto">
          <a:xfrm>
            <a:off x="4795952" y="642918"/>
            <a:ext cx="26335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ДУДНИК\Вера\IMG_20151221_104007.jpg"/>
          <p:cNvPicPr>
            <a:picLocks noChangeAspect="1" noChangeArrowheads="1"/>
          </p:cNvPicPr>
          <p:nvPr/>
        </p:nvPicPr>
        <p:blipFill>
          <a:blip r:embed="rId4"/>
          <a:srcRect l="6093" r="3955" b="17030"/>
          <a:stretch>
            <a:fillRect/>
          </a:stretch>
        </p:blipFill>
        <p:spPr bwMode="auto">
          <a:xfrm>
            <a:off x="3571868" y="3500438"/>
            <a:ext cx="38703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8229600" cy="2428892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1.Загальна кількість учнів в групі – 24 чоловіка. </a:t>
            </a:r>
            <a:b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2. Втрати контингенту - 1 учень відрахований в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зв</a:t>
            </a:r>
            <a:r>
              <a:rPr lang="en-US" sz="4800" dirty="0" smtClean="0">
                <a:solidFill>
                  <a:srgbClr val="FF0000"/>
                </a:solidFill>
                <a:latin typeface="Monotype Corsiva" pitchFamily="66" charset="0"/>
              </a:rPr>
              <a:t>’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язку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зі зміною місця проживання.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  <a:latin typeface="Monotype Corsiva" pitchFamily="66" charset="0"/>
              </a:rPr>
              <a:t>ДЯКУЄМО ЗА УВАГУ!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714908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3. 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Учні що навчаються на           10 – 12 балів - немає</a:t>
            </a:r>
            <a:b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4. учні, що навчаються на             7-9 балів: немає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5. Не атестованих 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учнів-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немає.</a:t>
            </a:r>
            <a:b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6. Середній бал групи  – 5,5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7. Загальна  кількість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прорпусків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 занять -1548 годин </a:t>
            </a:r>
            <a:b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З 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поважних причини -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1548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год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b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8. Участь групи у         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загальноліцейних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заходах</a:t>
            </a:r>
            <a:b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на протязі  </a:t>
            </a:r>
            <a:r>
              <a:rPr lang="en-US" sz="4800" dirty="0" smtClean="0">
                <a:solidFill>
                  <a:srgbClr val="FF0000"/>
                </a:solidFill>
                <a:latin typeface="Monotype Corsiva" pitchFamily="66" charset="0"/>
              </a:rPr>
              <a:t>I </a:t>
            </a:r>
            <a:r>
              <a:rPr lang="uk-UA" sz="4800" dirty="0" smtClean="0">
                <a:solidFill>
                  <a:srgbClr val="FF0000"/>
                </a:solidFill>
              </a:rPr>
              <a:t>-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го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семестру група приймала активну участь у наступних заходах: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- 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1 Вересня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“День</a:t>
            </a: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4800" dirty="0" err="1" smtClean="0">
                <a:solidFill>
                  <a:srgbClr val="FF0000"/>
                </a:solidFill>
                <a:latin typeface="Monotype Corsiva" pitchFamily="66" charset="0"/>
              </a:rPr>
              <a:t>Знань”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Picture 2" descr="D:\Вера\ВІДЕО ФОТО\1курс ГР М -315 1 сентября\CIMG3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859338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solidFill>
                  <a:srgbClr val="FF0000"/>
                </a:solidFill>
                <a:latin typeface="Monotype Corsiva" pitchFamily="66" charset="0"/>
              </a:rPr>
              <a:t>День фізичної культури та спорту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Picture 4" descr="D:\Вера\ВІДЕО ФОТО\1курс ГР М -315 1 сентября\день физ. культ 2015\CIMG3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85762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Вера\ВІДЕО ФОТО\1курс ГР М -315 1 сентября\день физ. культ 2015\CIMG3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37306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solidFill>
                  <a:srgbClr val="FF0000"/>
                </a:solidFill>
                <a:latin typeface="Monotype Corsiva" pitchFamily="66" charset="0"/>
              </a:rPr>
              <a:t>Змагання з волейболу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Picture 3" descr="D:\Вера\ВІДЕО ФОТО\1курс ГР М -315 1 сентября\день физ. культ 2015\CIMG3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24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Вера\ВІДЕО ФОТО\1курс ГР М -315 1 сентября\день физ. культ 2015\CIMG33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41915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nowflakes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snowflakes1</Template>
  <TotalTime>62</TotalTime>
  <Words>102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snowflakes1</vt:lpstr>
      <vt:lpstr>Ваш заголовок</vt:lpstr>
      <vt:lpstr>1.Загальна кількість учнів в групі – 24 чоловіка.  2. Втрати контингенту - 1 учень відрахований в зв’язку зі зміною місця проживання.</vt:lpstr>
      <vt:lpstr> 3. Учні що навчаються на           10 – 12 балів - немає 4. учні, що навчаються на             7-9 балів: немає</vt:lpstr>
      <vt:lpstr>5. Не атестованих  учнів- немає. 6. Середній бал групи  – 5,5</vt:lpstr>
      <vt:lpstr> 7. Загальна  кількість прорпусків  занять -1548 годин  З поважних причини -1548 год: </vt:lpstr>
      <vt:lpstr> 8. Участь групи у          загальноліцейних заходах на протязі  I -го семестру група приймала активну участь у наступних заходах:</vt:lpstr>
      <vt:lpstr>- 1 Вересня “День Знань”</vt:lpstr>
      <vt:lpstr>День фізичної культури та спорту  </vt:lpstr>
      <vt:lpstr>Змагання з волейболу </vt:lpstr>
      <vt:lpstr>Змагання з шашок </vt:lpstr>
      <vt:lpstr>Змагання з естафети </vt:lpstr>
      <vt:lpstr>Змагання з футболу </vt:lpstr>
      <vt:lpstr>Посвята в ліцеїсти </vt:lpstr>
      <vt:lpstr>Слайд 14</vt:lpstr>
      <vt:lpstr>Огляд стройової пісні </vt:lpstr>
      <vt:lpstr>Огляд художньої самодіяльності </vt:lpstr>
      <vt:lpstr>День Святого Миколая</vt:lpstr>
      <vt:lpstr>Конкурс  ,,Екібано” та стінівок </vt:lpstr>
      <vt:lpstr>Слайд 19</vt:lpstr>
      <vt:lpstr>ДЯКУЄМО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заголовок</dc:title>
  <dc:creator>Admin</dc:creator>
  <cp:lastModifiedBy>Олег</cp:lastModifiedBy>
  <cp:revision>8</cp:revision>
  <dcterms:created xsi:type="dcterms:W3CDTF">2015-12-23T03:06:00Z</dcterms:created>
  <dcterms:modified xsi:type="dcterms:W3CDTF">2016-01-12T07:00:41Z</dcterms:modified>
</cp:coreProperties>
</file>