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0" r:id="rId7"/>
    <p:sldId id="264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6E69-48D5-476C-8CB2-3CA7A47C049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D907-7AEB-4F80-B4C9-7F1B502F8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89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6E69-48D5-476C-8CB2-3CA7A47C049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D907-7AEB-4F80-B4C9-7F1B502F8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006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6E69-48D5-476C-8CB2-3CA7A47C049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D907-7AEB-4F80-B4C9-7F1B502F8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264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6E69-48D5-476C-8CB2-3CA7A47C049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D907-7AEB-4F80-B4C9-7F1B502F8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82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6E69-48D5-476C-8CB2-3CA7A47C049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D907-7AEB-4F80-B4C9-7F1B502F8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24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6E69-48D5-476C-8CB2-3CA7A47C049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D907-7AEB-4F80-B4C9-7F1B502F8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2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6E69-48D5-476C-8CB2-3CA7A47C049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D907-7AEB-4F80-B4C9-7F1B502F8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227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6E69-48D5-476C-8CB2-3CA7A47C049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D907-7AEB-4F80-B4C9-7F1B502F8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11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6E69-48D5-476C-8CB2-3CA7A47C049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D907-7AEB-4F80-B4C9-7F1B502F8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50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6E69-48D5-476C-8CB2-3CA7A47C049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D907-7AEB-4F80-B4C9-7F1B502F8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475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6E69-48D5-476C-8CB2-3CA7A47C049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D907-7AEB-4F80-B4C9-7F1B502F8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75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C6E69-48D5-476C-8CB2-3CA7A47C049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D907-7AEB-4F80-B4C9-7F1B502F8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1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SS\Desktop\новогодный клипарт\216080cf9b05fe54eabe4ed235b54b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5" y="25261"/>
            <a:ext cx="9132095" cy="68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1348" y="3789040"/>
            <a:ext cx="7772400" cy="1470025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Зв</a:t>
            </a:r>
            <a:r>
              <a:rPr lang="uk-UA" sz="72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іт</a:t>
            </a:r>
            <a:r>
              <a:rPr lang="uk-UA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 </a:t>
            </a:r>
            <a:br>
              <a:rPr lang="uk-UA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uk-UA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Групи К-312</a:t>
            </a:r>
            <a:br>
              <a:rPr lang="uk-UA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uk-UA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за  І семестр</a:t>
            </a:r>
            <a:br>
              <a:rPr lang="uk-UA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uk-UA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2015-2016 року.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2" descr="F:\Звёздочки\0_62308_a3dc5c10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929198"/>
            <a:ext cx="1714512" cy="1714512"/>
          </a:xfrm>
          <a:prstGeom prst="rect">
            <a:avLst/>
          </a:prstGeom>
          <a:noFill/>
        </p:spPr>
      </p:pic>
      <p:pic>
        <p:nvPicPr>
          <p:cNvPr id="1027" name="Picture 3" descr="F:\Звёздочки\0_6230b_4b454547_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0"/>
            <a:ext cx="1785950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503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BOSS\Desktop\ДКА К-312\IMG_9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47" y="476672"/>
            <a:ext cx="8207896" cy="61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 rot="20819120">
            <a:off x="-546877" y="1909030"/>
            <a:ext cx="7772400" cy="1470025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uk-UA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Група </a:t>
            </a:r>
            <a:r>
              <a:rPr lang="uk-UA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К-312</a:t>
            </a:r>
            <a:br>
              <a:rPr lang="uk-UA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80" y="0"/>
            <a:ext cx="9144000" cy="687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Звёздочки\0_6230a_ecaaa129_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6072206"/>
            <a:ext cx="642942" cy="642942"/>
          </a:xfrm>
          <a:prstGeom prst="rect">
            <a:avLst/>
          </a:prstGeom>
          <a:noFill/>
        </p:spPr>
      </p:pic>
      <p:pic>
        <p:nvPicPr>
          <p:cNvPr id="2051" name="Picture 3" descr="F:\Звёздочки\0_6230a_ecaaa129_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5857892"/>
            <a:ext cx="785818" cy="785818"/>
          </a:xfrm>
          <a:prstGeom prst="rect">
            <a:avLst/>
          </a:prstGeom>
          <a:noFill/>
        </p:spPr>
      </p:pic>
      <p:pic>
        <p:nvPicPr>
          <p:cNvPr id="7" name="Picture 3" descr="F:\Звёздочки\0_6230a_ecaaa129_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6072206"/>
            <a:ext cx="785794" cy="785794"/>
          </a:xfrm>
          <a:prstGeom prst="rect">
            <a:avLst/>
          </a:prstGeom>
          <a:noFill/>
        </p:spPr>
      </p:pic>
      <p:pic>
        <p:nvPicPr>
          <p:cNvPr id="8" name="Picture 3" descr="F:\Звёздочки\0_6230a_ecaaa129_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762638"/>
            <a:ext cx="785818" cy="785818"/>
          </a:xfrm>
          <a:prstGeom prst="rect">
            <a:avLst/>
          </a:prstGeom>
          <a:noFill/>
        </p:spPr>
      </p:pic>
      <p:pic>
        <p:nvPicPr>
          <p:cNvPr id="9" name="Picture 3" descr="F:\Звёздочки\0_6230a_ecaaa129_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6000768"/>
            <a:ext cx="857232" cy="857232"/>
          </a:xfrm>
          <a:prstGeom prst="rect">
            <a:avLst/>
          </a:prstGeom>
          <a:noFill/>
        </p:spPr>
      </p:pic>
      <p:pic>
        <p:nvPicPr>
          <p:cNvPr id="10" name="Picture 3" descr="F:\Звёздочки\0_6230a_ecaaa129_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5786454"/>
            <a:ext cx="857256" cy="857256"/>
          </a:xfrm>
          <a:prstGeom prst="rect">
            <a:avLst/>
          </a:prstGeom>
          <a:noFill/>
        </p:spPr>
      </p:pic>
      <p:pic>
        <p:nvPicPr>
          <p:cNvPr id="11" name="Picture 3" descr="F:\Звёздочки\0_6230a_ecaaa129_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072182"/>
            <a:ext cx="785818" cy="785818"/>
          </a:xfrm>
          <a:prstGeom prst="rect">
            <a:avLst/>
          </a:prstGeom>
          <a:noFill/>
        </p:spPr>
      </p:pic>
      <p:pic>
        <p:nvPicPr>
          <p:cNvPr id="12" name="Picture 3" descr="F:\Звёздочки\0_6230a_ecaaa129_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429264"/>
            <a:ext cx="904878" cy="904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779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BOSS\Desktop\новогодный клипарт\new_year_2011_1928x1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08" y="146"/>
            <a:ext cx="9144000" cy="733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BOSS\Desktop\'kkf\20141221_160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593" y="908720"/>
            <a:ext cx="3803915" cy="5705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фото к-312\фото практика 2014р\DSCN08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643314"/>
            <a:ext cx="3782016" cy="2836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OSS\Desktop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7508" y="904091"/>
            <a:ext cx="3718908" cy="2763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 rot="20351832">
            <a:off x="824776" y="2768516"/>
            <a:ext cx="6675330" cy="140092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uk-UA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Виробнича практика </a:t>
            </a:r>
            <a:br>
              <a:rPr lang="uk-UA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uk-UA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на підприємствах</a:t>
            </a:r>
            <a:r>
              <a:rPr lang="uk-UA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/>
            </a:r>
            <a:br>
              <a:rPr lang="uk-UA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uk-UA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(листопад-грудень)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F:\Звёздочки\0_62327_bc5f05f2_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6467475"/>
            <a:ext cx="447675" cy="390525"/>
          </a:xfrm>
          <a:prstGeom prst="rect">
            <a:avLst/>
          </a:prstGeom>
          <a:noFill/>
        </p:spPr>
      </p:pic>
      <p:pic>
        <p:nvPicPr>
          <p:cNvPr id="9" name="Picture 2" descr="F:\Звёздочки\0_62327_bc5f05f2_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57166"/>
            <a:ext cx="447675" cy="390525"/>
          </a:xfrm>
          <a:prstGeom prst="rect">
            <a:avLst/>
          </a:prstGeom>
          <a:noFill/>
        </p:spPr>
      </p:pic>
      <p:pic>
        <p:nvPicPr>
          <p:cNvPr id="10" name="Picture 2" descr="F:\Звёздочки\0_62327_bc5f05f2_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714356"/>
            <a:ext cx="447675" cy="390525"/>
          </a:xfrm>
          <a:prstGeom prst="rect">
            <a:avLst/>
          </a:prstGeom>
          <a:noFill/>
        </p:spPr>
      </p:pic>
      <p:pic>
        <p:nvPicPr>
          <p:cNvPr id="11" name="Picture 2" descr="F:\Звёздочки\0_62327_bc5f05f2_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285728"/>
            <a:ext cx="447675" cy="390525"/>
          </a:xfrm>
          <a:prstGeom prst="rect">
            <a:avLst/>
          </a:prstGeom>
          <a:noFill/>
        </p:spPr>
      </p:pic>
      <p:pic>
        <p:nvPicPr>
          <p:cNvPr id="12" name="Picture 2" descr="F:\Звёздочки\0_62327_bc5f05f2_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643578"/>
            <a:ext cx="744000" cy="649022"/>
          </a:xfrm>
          <a:prstGeom prst="rect">
            <a:avLst/>
          </a:prstGeom>
          <a:noFill/>
        </p:spPr>
      </p:pic>
      <p:pic>
        <p:nvPicPr>
          <p:cNvPr id="13" name="Picture 2" descr="F:\Звёздочки\0_62327_bc5f05f2_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5643578"/>
            <a:ext cx="447675" cy="390525"/>
          </a:xfrm>
          <a:prstGeom prst="rect">
            <a:avLst/>
          </a:prstGeom>
          <a:noFill/>
        </p:spPr>
      </p:pic>
      <p:pic>
        <p:nvPicPr>
          <p:cNvPr id="14" name="Picture 2" descr="F:\Звёздочки\0_62327_bc5f05f2_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000108"/>
            <a:ext cx="447675" cy="390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362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BOSS\Desktop\ДКА К-312\IMG_9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4136" y="116632"/>
            <a:ext cx="7919864" cy="59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BOSS\Desktop\ДКА К-312\IMG_9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901316" y="5237855"/>
            <a:ext cx="7772400" cy="147002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uk-UA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Державна кваліфікаційна </a:t>
            </a:r>
            <a:br>
              <a:rPr lang="uk-UA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uk-UA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атестація з професії</a:t>
            </a:r>
            <a:br>
              <a:rPr lang="uk-UA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uk-UA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«Кухар – 4-розряду».</a:t>
            </a:r>
            <a:r>
              <a:rPr lang="uk-UA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/>
            </a:r>
            <a:br>
              <a:rPr lang="uk-UA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</a:b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9203"/>
            <a:ext cx="9252520" cy="690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96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OSS\Desktop\новогодный клипарт\1419755823_lifeandjoy.ru_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78" y="0"/>
            <a:ext cx="908344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OSS\Desktop\ao0OL0VCUm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10" b="20404"/>
          <a:stretch/>
        </p:blipFill>
        <p:spPr bwMode="auto">
          <a:xfrm>
            <a:off x="42707" y="404664"/>
            <a:ext cx="9145016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186763">
            <a:off x="3596933" y="3166147"/>
            <a:ext cx="5363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Учні, які захистили 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дипломну роботу 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 10 балів 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і вище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F:\Звёздочки\0_62302_90c8ffb8_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214290"/>
            <a:ext cx="952500" cy="914400"/>
          </a:xfrm>
          <a:prstGeom prst="rect">
            <a:avLst/>
          </a:prstGeom>
          <a:noFill/>
        </p:spPr>
      </p:pic>
      <p:pic>
        <p:nvPicPr>
          <p:cNvPr id="4099" name="Picture 3" descr="F:\Звёздочки\0_62302_90c8ffb8_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14290"/>
            <a:ext cx="952500" cy="914400"/>
          </a:xfrm>
          <a:prstGeom prst="rect">
            <a:avLst/>
          </a:prstGeom>
          <a:noFill/>
        </p:spPr>
      </p:pic>
      <p:pic>
        <p:nvPicPr>
          <p:cNvPr id="4100" name="Picture 4" descr="F:\Звёздочки\0_62302_90c8ffb8_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1500" y="714356"/>
            <a:ext cx="952500" cy="914400"/>
          </a:xfrm>
          <a:prstGeom prst="rect">
            <a:avLst/>
          </a:prstGeom>
          <a:noFill/>
        </p:spPr>
      </p:pic>
      <p:pic>
        <p:nvPicPr>
          <p:cNvPr id="4101" name="Picture 5" descr="F:\Звёздочки\0_62302_90c8ffb8_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70"/>
            <a:ext cx="9525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08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D:\Фото\Новая папка\14419561810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929658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\Новая папка\14419647672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730" y="620688"/>
            <a:ext cx="3439084" cy="5343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5301208"/>
            <a:ext cx="7772400" cy="1470025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uk-UA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День фізичної </a:t>
            </a:r>
            <a:br>
              <a:rPr lang="uk-UA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uk-UA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культури та спорту</a:t>
            </a:r>
            <a:br>
              <a:rPr lang="uk-UA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uk-UA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(вересень)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F:\Звёздочки\0_62305_73d2e04f_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5357826"/>
            <a:ext cx="1233494" cy="1233494"/>
          </a:xfrm>
          <a:prstGeom prst="rect">
            <a:avLst/>
          </a:prstGeom>
          <a:noFill/>
        </p:spPr>
      </p:pic>
      <p:pic>
        <p:nvPicPr>
          <p:cNvPr id="5123" name="Picture 3" descr="F:\Звёздочки\0_62305_73d2e04f_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85728"/>
            <a:ext cx="1214446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553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23528" y="3423729"/>
            <a:ext cx="7772400" cy="1470025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uk-UA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Виставка новорічних </a:t>
            </a:r>
            <a:r>
              <a:rPr lang="uk-UA" sz="72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екібан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6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Gcy;&amp;ocy;&amp;lcy;&amp;ucy;&amp;bcy;&amp;ycy;&amp;iecy; &amp;fcy;&amp;ocy;&amp;ncy;&amp;ycy; &amp;scy; &amp;vcy;&amp;iecy;&amp;tcy;&amp;kcy;&amp;acy;&amp;mcy;&amp;icy; &amp;iecy;&amp;lcy;&amp;icy; &amp;icy; &amp;zcy;&amp;ocy;&amp;lcy;&amp;ocy;&amp;tcy;&amp;ycy;&amp;mcy; &amp;ocy;&amp;rcy;&amp;ncy;&amp;acy;&amp;mcy;&amp;iecy;&amp;ncy;&amp;tcy;&amp;ocy;&amp;mcy; (&amp;Vcy;&amp;iecy;&amp;kcy;&amp;tcy;&amp;ocy;&amp;rcy;)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387" r="50304"/>
          <a:stretch/>
        </p:blipFill>
        <p:spPr bwMode="auto">
          <a:xfrm>
            <a:off x="3982" y="0"/>
            <a:ext cx="9140017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194" name="Picture 2" descr="C:\Users\BOSS\Desktop\К - 312\IMG_93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2" y="0"/>
            <a:ext cx="582013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OSS\Desktop\К - 312\IMG_93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372" y="2182552"/>
            <a:ext cx="6233931" cy="46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BOSS\Desktop\К - 312\IMG_93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6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7790" y="7029400"/>
            <a:ext cx="7772400" cy="1470025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uk-UA" sz="67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Monotype Corsiva" pitchFamily="66" charset="0"/>
                <a:ea typeface="+mn-ea"/>
                <a:cs typeface="Arial" charset="0"/>
              </a:rPr>
              <a:t>Ліцейний</a:t>
            </a:r>
            <a:r>
              <a:rPr lang="uk-UA" sz="67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Monotype Corsiva" pitchFamily="66" charset="0"/>
                <a:ea typeface="+mn-ea"/>
                <a:cs typeface="Arial" charset="0"/>
              </a:rPr>
              <a:t> </a:t>
            </a:r>
            <a:r>
              <a:rPr lang="uk-UA" sz="67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Monotype Corsiva" pitchFamily="66" charset="0"/>
                <a:ea typeface="+mn-ea"/>
                <a:cs typeface="Arial" charset="0"/>
              </a:rPr>
              <a:t>смотр</a:t>
            </a:r>
            <a:r>
              <a:rPr lang="uk-UA" sz="67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Monotype Corsiva" pitchFamily="66" charset="0"/>
                <a:ea typeface="+mn-ea"/>
                <a:cs typeface="Arial" charset="0"/>
              </a:rPr>
              <a:t> художньої</a:t>
            </a:r>
            <a:br>
              <a:rPr lang="uk-UA" sz="67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uk-UA" sz="67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Monotype Corsiva" pitchFamily="66" charset="0"/>
                <a:ea typeface="+mn-ea"/>
                <a:cs typeface="Arial" charset="0"/>
              </a:rPr>
              <a:t>самодіяльності</a:t>
            </a:r>
            <a:br>
              <a:rPr lang="uk-UA" sz="67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uk-UA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Monotype Corsiva" pitchFamily="66" charset="0"/>
                <a:ea typeface="+mn-ea"/>
                <a:cs typeface="Arial" charset="0"/>
              </a:rPr>
              <a:t/>
            </a:r>
            <a:br>
              <a:rPr lang="uk-UA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Monotype Corsiva" pitchFamily="66" charset="0"/>
                <a:ea typeface="+mn-ea"/>
                <a:cs typeface="Arial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F:\Звёздочки\0_62307_e4b312b4_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929198"/>
            <a:ext cx="1047750" cy="1171575"/>
          </a:xfrm>
          <a:prstGeom prst="rect">
            <a:avLst/>
          </a:prstGeom>
          <a:noFill/>
        </p:spPr>
      </p:pic>
      <p:pic>
        <p:nvPicPr>
          <p:cNvPr id="6147" name="Picture 3" descr="F:\Звёздочки\0_62307_e4b312b4_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43512"/>
            <a:ext cx="1047750" cy="1171575"/>
          </a:xfrm>
          <a:prstGeom prst="rect">
            <a:avLst/>
          </a:prstGeom>
          <a:noFill/>
        </p:spPr>
      </p:pic>
      <p:pic>
        <p:nvPicPr>
          <p:cNvPr id="6148" name="Picture 4" descr="F:\Звёздочки\0_62307_e4b312b4_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285728"/>
            <a:ext cx="1047750" cy="1171575"/>
          </a:xfrm>
          <a:prstGeom prst="rect">
            <a:avLst/>
          </a:prstGeom>
          <a:noFill/>
        </p:spPr>
      </p:pic>
      <p:pic>
        <p:nvPicPr>
          <p:cNvPr id="6149" name="Picture 5" descr="F:\Звёздочки\0_62307_e4b312b4_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5357826"/>
            <a:ext cx="1047750" cy="1171575"/>
          </a:xfrm>
          <a:prstGeom prst="rect">
            <a:avLst/>
          </a:prstGeom>
          <a:noFill/>
        </p:spPr>
      </p:pic>
      <p:pic>
        <p:nvPicPr>
          <p:cNvPr id="6150" name="Picture 6" descr="F:\Звёздочки\0_6230a_ecaaa129_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71480"/>
            <a:ext cx="714380" cy="714380"/>
          </a:xfrm>
          <a:prstGeom prst="rect">
            <a:avLst/>
          </a:prstGeom>
          <a:noFill/>
        </p:spPr>
      </p:pic>
      <p:pic>
        <p:nvPicPr>
          <p:cNvPr id="6151" name="Picture 7" descr="F:\Звёздочки\0_6230a_ecaaa129_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5786454"/>
            <a:ext cx="690564" cy="690564"/>
          </a:xfrm>
          <a:prstGeom prst="rect">
            <a:avLst/>
          </a:prstGeom>
          <a:noFill/>
        </p:spPr>
      </p:pic>
      <p:pic>
        <p:nvPicPr>
          <p:cNvPr id="6152" name="Picture 8" descr="F:\Звёздочки\0_6230a_ecaaa129_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5834076"/>
            <a:ext cx="714380" cy="714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707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04" y="0"/>
            <a:ext cx="9117895" cy="683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 rot="20183394">
            <a:off x="-89284" y="3098768"/>
            <a:ext cx="7772400" cy="1470025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uk-UA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З наступаючим </a:t>
            </a:r>
            <a:br>
              <a:rPr lang="uk-UA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uk-UA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новим 2016 роком 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F:\Звёздочки\0_62301_a36022b4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643578"/>
            <a:ext cx="342900" cy="342900"/>
          </a:xfrm>
          <a:prstGeom prst="rect">
            <a:avLst/>
          </a:prstGeom>
          <a:noFill/>
        </p:spPr>
      </p:pic>
      <p:pic>
        <p:nvPicPr>
          <p:cNvPr id="6" name="Picture 2" descr="F:\Звёздочки\0_62301_a36022b4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5016"/>
            <a:ext cx="342900" cy="342900"/>
          </a:xfrm>
          <a:prstGeom prst="rect">
            <a:avLst/>
          </a:prstGeom>
          <a:noFill/>
        </p:spPr>
      </p:pic>
      <p:pic>
        <p:nvPicPr>
          <p:cNvPr id="7" name="Picture 2" descr="F:\Звёздочки\0_62301_a36022b4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929330"/>
            <a:ext cx="342900" cy="342900"/>
          </a:xfrm>
          <a:prstGeom prst="rect">
            <a:avLst/>
          </a:prstGeom>
          <a:noFill/>
        </p:spPr>
      </p:pic>
      <p:pic>
        <p:nvPicPr>
          <p:cNvPr id="8" name="Picture 2" descr="F:\Звёздочки\0_62301_a36022b4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929330"/>
            <a:ext cx="342900" cy="342900"/>
          </a:xfrm>
          <a:prstGeom prst="rect">
            <a:avLst/>
          </a:prstGeom>
          <a:noFill/>
        </p:spPr>
      </p:pic>
      <p:pic>
        <p:nvPicPr>
          <p:cNvPr id="9" name="Picture 2" descr="F:\Звёздочки\0_62301_a36022b4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143512"/>
            <a:ext cx="342900" cy="342900"/>
          </a:xfrm>
          <a:prstGeom prst="rect">
            <a:avLst/>
          </a:prstGeom>
          <a:noFill/>
        </p:spPr>
      </p:pic>
      <p:pic>
        <p:nvPicPr>
          <p:cNvPr id="10" name="Picture 2" descr="F:\Звёздочки\0_62301_a36022b4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5728"/>
            <a:ext cx="342900" cy="342900"/>
          </a:xfrm>
          <a:prstGeom prst="rect">
            <a:avLst/>
          </a:prstGeom>
          <a:noFill/>
        </p:spPr>
      </p:pic>
      <p:pic>
        <p:nvPicPr>
          <p:cNvPr id="11" name="Picture 2" descr="F:\Звёздочки\0_62301_a36022b4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736"/>
            <a:ext cx="342900" cy="342900"/>
          </a:xfrm>
          <a:prstGeom prst="rect">
            <a:avLst/>
          </a:prstGeom>
          <a:noFill/>
        </p:spPr>
      </p:pic>
      <p:pic>
        <p:nvPicPr>
          <p:cNvPr id="12" name="Picture 2" descr="F:\Звёздочки\0_62301_a36022b4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0"/>
            <a:ext cx="342900" cy="342900"/>
          </a:xfrm>
          <a:prstGeom prst="rect">
            <a:avLst/>
          </a:prstGeom>
          <a:noFill/>
        </p:spPr>
      </p:pic>
      <p:pic>
        <p:nvPicPr>
          <p:cNvPr id="13" name="Picture 2" descr="F:\Звёздочки\0_62301_a36022b4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714356"/>
            <a:ext cx="342900" cy="342900"/>
          </a:xfrm>
          <a:prstGeom prst="rect">
            <a:avLst/>
          </a:prstGeom>
          <a:noFill/>
        </p:spPr>
      </p:pic>
      <p:pic>
        <p:nvPicPr>
          <p:cNvPr id="14" name="Picture 2" descr="F:\Звёздочки\0_62301_a36022b4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000636"/>
            <a:ext cx="342900" cy="342900"/>
          </a:xfrm>
          <a:prstGeom prst="rect">
            <a:avLst/>
          </a:prstGeom>
          <a:noFill/>
        </p:spPr>
      </p:pic>
      <p:pic>
        <p:nvPicPr>
          <p:cNvPr id="15" name="Picture 2" descr="F:\Звёздочки\0_62301_a36022b4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6143644"/>
            <a:ext cx="342900" cy="34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96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29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Звіт  Групи К-312 за  І семестр 2015-2016 року.</vt:lpstr>
      <vt:lpstr>Група К-312 </vt:lpstr>
      <vt:lpstr>Виробнича практика  на підприємствах (листопад-грудень)</vt:lpstr>
      <vt:lpstr>Державна кваліфікаційна  атестація з професії «Кухар – 4-розряду». </vt:lpstr>
      <vt:lpstr>Слайд 5</vt:lpstr>
      <vt:lpstr>День фізичної  культури та спорту (вересень)</vt:lpstr>
      <vt:lpstr>Виставка новорічних екібан</vt:lpstr>
      <vt:lpstr>Ліцейний смотр художньої самодіяльності  </vt:lpstr>
      <vt:lpstr>З наступаючим  новим 2016 роком 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Групи К-312 за  І семестр 2015-2016 рік.</dc:title>
  <dc:creator>BOSS</dc:creator>
  <cp:lastModifiedBy>Олег</cp:lastModifiedBy>
  <cp:revision>17</cp:revision>
  <dcterms:created xsi:type="dcterms:W3CDTF">2015-12-25T06:01:46Z</dcterms:created>
  <dcterms:modified xsi:type="dcterms:W3CDTF">2015-12-25T11:59:54Z</dcterms:modified>
</cp:coreProperties>
</file>