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sldIdLst>
    <p:sldId id="256" r:id="rId2"/>
    <p:sldId id="257" r:id="rId3"/>
    <p:sldId id="258" r:id="rId4"/>
    <p:sldId id="260" r:id="rId5"/>
    <p:sldId id="262" r:id="rId6"/>
    <p:sldId id="264" r:id="rId7"/>
    <p:sldId id="265" r:id="rId8"/>
    <p:sldId id="267" r:id="rId9"/>
    <p:sldId id="268" r:id="rId10"/>
    <p:sldId id="270" r:id="rId11"/>
    <p:sldId id="271" r:id="rId12"/>
    <p:sldId id="276" r:id="rId13"/>
    <p:sldId id="275" r:id="rId14"/>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F178D"/>
    <a:srgbClr val="261A70"/>
    <a:srgbClr val="B8104C"/>
    <a:srgbClr val="73173E"/>
    <a:srgbClr val="77131A"/>
    <a:srgbClr val="86230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8" autoAdjust="0"/>
    <p:restoredTop sz="94709" autoAdjust="0"/>
  </p:normalViewPr>
  <p:slideViewPr>
    <p:cSldViewPr>
      <p:cViewPr varScale="1">
        <p:scale>
          <a:sx n="87" d="100"/>
          <a:sy n="87" d="100"/>
        </p:scale>
        <p:origin x="-106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7" name="Равнобедренный треугольник 6"/>
          <p:cNvSpPr/>
          <p:nvPr/>
        </p:nvSpPr>
        <p:spPr>
          <a:xfrm rot="16200000">
            <a:off x="7554353" y="5254283"/>
            <a:ext cx="1892949" cy="1294228"/>
          </a:xfrm>
          <a:prstGeom prst="triangle">
            <a:avLst>
              <a:gd name="adj" fmla="val 51323"/>
            </a:avLst>
          </a:prstGeom>
          <a:gradFill flip="none" rotWithShape="1">
            <a:gsLst>
              <a:gs pos="0">
                <a:schemeClr val="accent1">
                  <a:shade val="30000"/>
                  <a:satMod val="155000"/>
                  <a:alpha val="100000"/>
                </a:schemeClr>
              </a:gs>
              <a:gs pos="60000">
                <a:schemeClr val="accent1">
                  <a:satMod val="160000"/>
                  <a:alpha val="100000"/>
                </a:schemeClr>
              </a:gs>
              <a:gs pos="100000">
                <a:schemeClr val="accent1">
                  <a:tint val="70000"/>
                  <a:satMod val="200000"/>
                  <a:alpha val="100000"/>
                </a:schemeClr>
              </a:gs>
            </a:gsLst>
            <a:lin ang="155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Заголовок 7"/>
          <p:cNvSpPr>
            <a:spLocks noGrp="1"/>
          </p:cNvSpPr>
          <p:nvPr>
            <p:ph type="ctrTitle"/>
          </p:nvPr>
        </p:nvSpPr>
        <p:spPr>
          <a:xfrm>
            <a:off x="540544" y="776288"/>
            <a:ext cx="8062912" cy="1470025"/>
          </a:xfrm>
        </p:spPr>
        <p:txBody>
          <a:bodyPr anchor="b">
            <a:normAutofit/>
          </a:bodyPr>
          <a:lstStyle>
            <a:lvl1pPr algn="r">
              <a:defRPr sz="4400"/>
            </a:lvl1pPr>
          </a:lstStyle>
          <a:p>
            <a:r>
              <a:rPr kumimoji="0" lang="ru-RU" smtClean="0"/>
              <a:t>Образец заголовка</a:t>
            </a:r>
            <a:endParaRPr kumimoji="0" lang="en-US"/>
          </a:p>
        </p:txBody>
      </p:sp>
      <p:sp>
        <p:nvSpPr>
          <p:cNvPr id="9" name="Подзаголовок 8"/>
          <p:cNvSpPr>
            <a:spLocks noGrp="1"/>
          </p:cNvSpPr>
          <p:nvPr>
            <p:ph type="subTitle" idx="1"/>
          </p:nvPr>
        </p:nvSpPr>
        <p:spPr>
          <a:xfrm>
            <a:off x="540544" y="2250280"/>
            <a:ext cx="8062912" cy="1752600"/>
          </a:xfrm>
        </p:spPr>
        <p:txBody>
          <a:bodyPr/>
          <a:lstStyle>
            <a:lvl1pPr marL="0" marR="36576" indent="0" algn="r">
              <a:spcBef>
                <a:spcPts val="0"/>
              </a:spcBef>
              <a:buNone/>
              <a:defRPr>
                <a:ln>
                  <a:solidFill>
                    <a:schemeClr val="bg2"/>
                  </a:solidFill>
                </a:ln>
                <a:solidFill>
                  <a:schemeClr val="tx1">
                    <a:tint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28" name="Дата 27"/>
          <p:cNvSpPr>
            <a:spLocks noGrp="1"/>
          </p:cNvSpPr>
          <p:nvPr>
            <p:ph type="dt" sz="half" idx="10"/>
          </p:nvPr>
        </p:nvSpPr>
        <p:spPr>
          <a:xfrm>
            <a:off x="1371600" y="6012656"/>
            <a:ext cx="5791200" cy="365125"/>
          </a:xfrm>
        </p:spPr>
        <p:txBody>
          <a:bodyPr tIns="0" bIns="0" anchor="t"/>
          <a:lstStyle>
            <a:lvl1pPr algn="r">
              <a:defRPr sz="1000"/>
            </a:lvl1pPr>
          </a:lstStyle>
          <a:p>
            <a:fld id="{4320C6AE-EF82-4F44-B4FC-702D1D89F234}" type="datetimeFigureOut">
              <a:rPr lang="ru-RU" smtClean="0"/>
              <a:pPr/>
              <a:t>20.01.2016</a:t>
            </a:fld>
            <a:endParaRPr lang="ru-RU"/>
          </a:p>
        </p:txBody>
      </p:sp>
      <p:sp>
        <p:nvSpPr>
          <p:cNvPr id="17" name="Нижний колонтитул 16"/>
          <p:cNvSpPr>
            <a:spLocks noGrp="1"/>
          </p:cNvSpPr>
          <p:nvPr>
            <p:ph type="ftr" sz="quarter" idx="11"/>
          </p:nvPr>
        </p:nvSpPr>
        <p:spPr>
          <a:xfrm>
            <a:off x="1371600" y="5650704"/>
            <a:ext cx="5791200" cy="365125"/>
          </a:xfrm>
        </p:spPr>
        <p:txBody>
          <a:bodyPr tIns="0" bIns="0" anchor="b"/>
          <a:lstStyle>
            <a:lvl1pPr algn="r">
              <a:defRPr sz="1100"/>
            </a:lvl1pPr>
          </a:lstStyle>
          <a:p>
            <a:endParaRPr lang="ru-RU"/>
          </a:p>
        </p:txBody>
      </p:sp>
      <p:sp>
        <p:nvSpPr>
          <p:cNvPr id="29" name="Номер слайда 28"/>
          <p:cNvSpPr>
            <a:spLocks noGrp="1"/>
          </p:cNvSpPr>
          <p:nvPr>
            <p:ph type="sldNum" sz="quarter" idx="12"/>
          </p:nvPr>
        </p:nvSpPr>
        <p:spPr>
          <a:xfrm>
            <a:off x="8392247" y="5752307"/>
            <a:ext cx="502920" cy="365125"/>
          </a:xfrm>
        </p:spPr>
        <p:txBody>
          <a:bodyPr anchor="ctr"/>
          <a:lstStyle>
            <a:lvl1pPr algn="ctr">
              <a:defRPr sz="1300">
                <a:solidFill>
                  <a:srgbClr val="FFFFFF"/>
                </a:solidFill>
              </a:defRPr>
            </a:lvl1pPr>
          </a:lstStyle>
          <a:p>
            <a:fld id="{04F347F6-FF6C-4E97-A712-CFDA82BF80AA}"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4320C6AE-EF82-4F44-B4FC-702D1D89F234}" type="datetimeFigureOut">
              <a:rPr lang="ru-RU" smtClean="0"/>
              <a:pPr/>
              <a:t>20.01.2016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04F347F6-FF6C-4E97-A712-CFDA82BF80AA}"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781800" y="381000"/>
            <a:ext cx="1905000" cy="5486400"/>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381000"/>
            <a:ext cx="6248400" cy="5486400"/>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4320C6AE-EF82-4F44-B4FC-702D1D89F234}" type="datetimeFigureOut">
              <a:rPr lang="ru-RU" smtClean="0"/>
              <a:pPr/>
              <a:t>20.01.2016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04F347F6-FF6C-4E97-A712-CFDA82BF80AA}"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67494"/>
            <a:ext cx="8229600" cy="1399032"/>
          </a:xfrm>
        </p:spPr>
        <p:txBody>
          <a:bodyPr/>
          <a:lstStyle/>
          <a:p>
            <a:r>
              <a:rPr kumimoji="0" lang="ru-RU" smtClean="0"/>
              <a:t>Образец заголовка</a:t>
            </a:r>
            <a:endParaRPr kumimoji="0" lang="en-US"/>
          </a:p>
        </p:txBody>
      </p:sp>
      <p:sp>
        <p:nvSpPr>
          <p:cNvPr id="3" name="Содержимое 2"/>
          <p:cNvSpPr>
            <a:spLocks noGrp="1"/>
          </p:cNvSpPr>
          <p:nvPr>
            <p:ph idx="1"/>
          </p:nvPr>
        </p:nvSpPr>
        <p:spPr>
          <a:xfrm>
            <a:off x="457200" y="1882808"/>
            <a:ext cx="8229600" cy="45720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a:xfrm>
            <a:off x="4791456" y="6480048"/>
            <a:ext cx="2133600" cy="301752"/>
          </a:xfrm>
        </p:spPr>
        <p:txBody>
          <a:bodyPr/>
          <a:lstStyle/>
          <a:p>
            <a:fld id="{4320C6AE-EF82-4F44-B4FC-702D1D89F234}" type="datetimeFigureOut">
              <a:rPr lang="ru-RU" smtClean="0"/>
              <a:pPr/>
              <a:t>20.01.2016</a:t>
            </a:fld>
            <a:endParaRPr lang="ru-RU"/>
          </a:p>
        </p:txBody>
      </p:sp>
      <p:sp>
        <p:nvSpPr>
          <p:cNvPr id="5" name="Нижний колонтитул 4"/>
          <p:cNvSpPr>
            <a:spLocks noGrp="1"/>
          </p:cNvSpPr>
          <p:nvPr>
            <p:ph type="ftr" sz="quarter" idx="11"/>
          </p:nvPr>
        </p:nvSpPr>
        <p:spPr>
          <a:xfrm>
            <a:off x="457200" y="6480969"/>
            <a:ext cx="4260056" cy="300831"/>
          </a:xfrm>
        </p:spPr>
        <p:txBody>
          <a:bodyPr/>
          <a:lstStyle/>
          <a:p>
            <a:endParaRPr lang="ru-RU"/>
          </a:p>
        </p:txBody>
      </p:sp>
      <p:sp>
        <p:nvSpPr>
          <p:cNvPr id="6" name="Номер слайда 5"/>
          <p:cNvSpPr>
            <a:spLocks noGrp="1"/>
          </p:cNvSpPr>
          <p:nvPr>
            <p:ph type="sldNum" sz="quarter" idx="12"/>
          </p:nvPr>
        </p:nvSpPr>
        <p:spPr/>
        <p:txBody>
          <a:bodyPr/>
          <a:lstStyle/>
          <a:p>
            <a:fld id="{04F347F6-FF6C-4E97-A712-CFDA82BF80AA}"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bg>
      <p:bgRef idx="1002">
        <a:schemeClr val="bg1"/>
      </p:bgRef>
    </p:bg>
    <p:spTree>
      <p:nvGrpSpPr>
        <p:cNvPr id="1" name=""/>
        <p:cNvGrpSpPr/>
        <p:nvPr/>
      </p:nvGrpSpPr>
      <p:grpSpPr>
        <a:xfrm>
          <a:off x="0" y="0"/>
          <a:ext cx="0" cy="0"/>
          <a:chOff x="0" y="0"/>
          <a:chExt cx="0" cy="0"/>
        </a:xfrm>
      </p:grpSpPr>
      <p:sp>
        <p:nvSpPr>
          <p:cNvPr id="9" name="Прямоугольный треугольник 8"/>
          <p:cNvSpPr/>
          <p:nvPr/>
        </p:nvSpPr>
        <p:spPr>
          <a:xfrm flipV="1">
            <a:off x="7034" y="7034"/>
            <a:ext cx="9129932" cy="6836899"/>
          </a:xfrm>
          <a:prstGeom prst="rtTriangle">
            <a:avLst/>
          </a:prstGeom>
          <a:gradFill flip="none" rotWithShape="1">
            <a:gsLst>
              <a:gs pos="0">
                <a:schemeClr val="tx2">
                  <a:alpha val="10000"/>
                </a:schemeClr>
              </a:gs>
              <a:gs pos="70000">
                <a:schemeClr val="tx2">
                  <a:alpha val="8000"/>
                </a:schemeClr>
              </a:gs>
              <a:gs pos="100000">
                <a:schemeClr val="tx2">
                  <a:alpha val="1000"/>
                </a:schemeClr>
              </a:gs>
            </a:gsLst>
            <a:lin ang="80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algn="ctr" defTabSz="914400" rtl="0" eaLnBrk="1" latinLnBrk="0" hangingPunct="1"/>
            <a:endParaRPr kumimoji="0" lang="en-US" sz="1800" kern="1200">
              <a:solidFill>
                <a:schemeClr val="lt1"/>
              </a:solidFill>
              <a:latin typeface="+mn-lt"/>
              <a:ea typeface="+mn-ea"/>
              <a:cs typeface="+mn-cs"/>
            </a:endParaRPr>
          </a:p>
        </p:txBody>
      </p:sp>
      <p:sp>
        <p:nvSpPr>
          <p:cNvPr id="8" name="Равнобедренный треугольник 7"/>
          <p:cNvSpPr/>
          <p:nvPr/>
        </p:nvSpPr>
        <p:spPr>
          <a:xfrm rot="5400000" flipV="1">
            <a:off x="7554353" y="309490"/>
            <a:ext cx="1892949" cy="1294228"/>
          </a:xfrm>
          <a:prstGeom prst="triangle">
            <a:avLst>
              <a:gd name="adj" fmla="val 51323"/>
            </a:avLst>
          </a:prstGeom>
          <a:gradFill flip="none" rotWithShape="1">
            <a:gsLst>
              <a:gs pos="0">
                <a:schemeClr val="accent1">
                  <a:shade val="30000"/>
                  <a:satMod val="155000"/>
                  <a:alpha val="100000"/>
                </a:schemeClr>
              </a:gs>
              <a:gs pos="60000">
                <a:schemeClr val="accent1">
                  <a:satMod val="160000"/>
                  <a:alpha val="100000"/>
                </a:schemeClr>
              </a:gs>
              <a:gs pos="100000">
                <a:schemeClr val="accent1">
                  <a:tint val="70000"/>
                  <a:satMod val="200000"/>
                  <a:alpha val="100000"/>
                </a:schemeClr>
              </a:gs>
            </a:gsLst>
            <a:lin ang="155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4" name="Дата 3"/>
          <p:cNvSpPr>
            <a:spLocks noGrp="1"/>
          </p:cNvSpPr>
          <p:nvPr>
            <p:ph type="dt" sz="half" idx="10"/>
          </p:nvPr>
        </p:nvSpPr>
        <p:spPr>
          <a:xfrm>
            <a:off x="6955632" y="6477000"/>
            <a:ext cx="2133600" cy="304800"/>
          </a:xfrm>
        </p:spPr>
        <p:txBody>
          <a:bodyPr/>
          <a:lstStyle/>
          <a:p>
            <a:fld id="{4320C6AE-EF82-4F44-B4FC-702D1D89F234}" type="datetimeFigureOut">
              <a:rPr lang="ru-RU" smtClean="0"/>
              <a:pPr/>
              <a:t>20.01.2016</a:t>
            </a:fld>
            <a:endParaRPr lang="ru-RU"/>
          </a:p>
        </p:txBody>
      </p:sp>
      <p:sp>
        <p:nvSpPr>
          <p:cNvPr id="5" name="Нижний колонтитул 4"/>
          <p:cNvSpPr>
            <a:spLocks noGrp="1"/>
          </p:cNvSpPr>
          <p:nvPr>
            <p:ph type="ftr" sz="quarter" idx="11"/>
          </p:nvPr>
        </p:nvSpPr>
        <p:spPr>
          <a:xfrm>
            <a:off x="2619376" y="6480969"/>
            <a:ext cx="4260056" cy="300831"/>
          </a:xfrm>
        </p:spPr>
        <p:txBody>
          <a:bodyPr/>
          <a:lstStyle/>
          <a:p>
            <a:endParaRPr lang="ru-RU"/>
          </a:p>
        </p:txBody>
      </p:sp>
      <p:sp>
        <p:nvSpPr>
          <p:cNvPr id="6" name="Номер слайда 5"/>
          <p:cNvSpPr>
            <a:spLocks noGrp="1"/>
          </p:cNvSpPr>
          <p:nvPr>
            <p:ph type="sldNum" sz="quarter" idx="12"/>
          </p:nvPr>
        </p:nvSpPr>
        <p:spPr>
          <a:xfrm>
            <a:off x="8451056" y="809624"/>
            <a:ext cx="502920" cy="300831"/>
          </a:xfrm>
        </p:spPr>
        <p:txBody>
          <a:bodyPr/>
          <a:lstStyle/>
          <a:p>
            <a:fld id="{04F347F6-FF6C-4E97-A712-CFDA82BF80AA}" type="slidenum">
              <a:rPr lang="ru-RU" smtClean="0"/>
              <a:pPr/>
              <a:t>‹#›</a:t>
            </a:fld>
            <a:endParaRPr lang="ru-RU"/>
          </a:p>
        </p:txBody>
      </p:sp>
      <p:cxnSp>
        <p:nvCxnSpPr>
          <p:cNvPr id="11" name="Прямая соединительная линия 10"/>
          <p:cNvCxnSpPr/>
          <p:nvPr/>
        </p:nvCxnSpPr>
        <p:spPr>
          <a:xfrm rot="10800000">
            <a:off x="6468794" y="9381"/>
            <a:ext cx="2672861" cy="1900210"/>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 name="Прямая соединительная линия 9"/>
          <p:cNvCxnSpPr/>
          <p:nvPr/>
        </p:nvCxnSpPr>
        <p:spPr>
          <a:xfrm flipV="1">
            <a:off x="0" y="7034"/>
            <a:ext cx="9136966" cy="6843933"/>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2" name="Заголовок 1"/>
          <p:cNvSpPr>
            <a:spLocks noGrp="1"/>
          </p:cNvSpPr>
          <p:nvPr>
            <p:ph type="title"/>
          </p:nvPr>
        </p:nvSpPr>
        <p:spPr>
          <a:xfrm>
            <a:off x="381000" y="271464"/>
            <a:ext cx="7239000" cy="1362075"/>
          </a:xfrm>
        </p:spPr>
        <p:txBody>
          <a:bodyPr anchor="ctr"/>
          <a:lstStyle>
            <a:lvl1pPr marL="0" algn="l">
              <a:buNone/>
              <a:defRPr sz="3600" b="1" cap="none" baseline="0"/>
            </a:lvl1pPr>
          </a:lstStyle>
          <a:p>
            <a:r>
              <a:rPr kumimoji="0" lang="ru-RU" smtClean="0"/>
              <a:t>Образец заголовка</a:t>
            </a:r>
            <a:endParaRPr kumimoji="0" lang="en-US"/>
          </a:p>
        </p:txBody>
      </p:sp>
      <p:sp>
        <p:nvSpPr>
          <p:cNvPr id="3" name="Текст 2"/>
          <p:cNvSpPr>
            <a:spLocks noGrp="1"/>
          </p:cNvSpPr>
          <p:nvPr>
            <p:ph type="body" idx="1"/>
          </p:nvPr>
        </p:nvSpPr>
        <p:spPr>
          <a:xfrm>
            <a:off x="381000" y="1633536"/>
            <a:ext cx="3886200" cy="2286000"/>
          </a:xfrm>
        </p:spPr>
        <p:txBody>
          <a:bodyPr anchor="t"/>
          <a:lstStyle>
            <a:lvl1pPr marL="54864" indent="0" algn="l">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marL="0" algn="l">
              <a:defRPr/>
            </a:lvl1pPr>
          </a:lstStyle>
          <a:p>
            <a:r>
              <a:rPr kumimoji="0" lang="ru-RU" smtClean="0"/>
              <a:t>Образец заголовка</a:t>
            </a:r>
            <a:endParaRPr kumimoji="0" lang="en-US"/>
          </a:p>
        </p:txBody>
      </p:sp>
      <p:sp>
        <p:nvSpPr>
          <p:cNvPr id="3" name="Содержимое 2"/>
          <p:cNvSpPr>
            <a:spLocks noGrp="1"/>
          </p:cNvSpPr>
          <p:nvPr>
            <p:ph sz="half" idx="1"/>
          </p:nvPr>
        </p:nvSpPr>
        <p:spPr>
          <a:xfrm>
            <a:off x="457200" y="1722437"/>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Содержимое 3"/>
          <p:cNvSpPr>
            <a:spLocks noGrp="1"/>
          </p:cNvSpPr>
          <p:nvPr>
            <p:ph sz="half" idx="2"/>
          </p:nvPr>
        </p:nvSpPr>
        <p:spPr>
          <a:xfrm>
            <a:off x="4648200" y="1722437"/>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a:xfrm>
            <a:off x="4791456" y="6480969"/>
            <a:ext cx="2133600" cy="301752"/>
          </a:xfrm>
        </p:spPr>
        <p:txBody>
          <a:bodyPr/>
          <a:lstStyle/>
          <a:p>
            <a:fld id="{4320C6AE-EF82-4F44-B4FC-702D1D89F234}" type="datetimeFigureOut">
              <a:rPr lang="ru-RU" smtClean="0"/>
              <a:pPr/>
              <a:t>20.01.2016</a:t>
            </a:fld>
            <a:endParaRPr lang="ru-RU"/>
          </a:p>
        </p:txBody>
      </p:sp>
      <p:sp>
        <p:nvSpPr>
          <p:cNvPr id="6" name="Нижний колонтитул 5"/>
          <p:cNvSpPr>
            <a:spLocks noGrp="1"/>
          </p:cNvSpPr>
          <p:nvPr>
            <p:ph type="ftr" sz="quarter" idx="11"/>
          </p:nvPr>
        </p:nvSpPr>
        <p:spPr>
          <a:xfrm>
            <a:off x="457200" y="6480969"/>
            <a:ext cx="4260056" cy="301752"/>
          </a:xfrm>
        </p:spPr>
        <p:txBody>
          <a:bodyPr/>
          <a:lstStyle/>
          <a:p>
            <a:endParaRPr lang="ru-RU"/>
          </a:p>
        </p:txBody>
      </p:sp>
      <p:sp>
        <p:nvSpPr>
          <p:cNvPr id="7" name="Номер слайда 6"/>
          <p:cNvSpPr>
            <a:spLocks noGrp="1"/>
          </p:cNvSpPr>
          <p:nvPr>
            <p:ph type="sldNum" sz="quarter" idx="12"/>
          </p:nvPr>
        </p:nvSpPr>
        <p:spPr>
          <a:xfrm>
            <a:off x="7589520" y="6480969"/>
            <a:ext cx="502920" cy="301752"/>
          </a:xfrm>
        </p:spPr>
        <p:txBody>
          <a:bodyPr/>
          <a:lstStyle/>
          <a:p>
            <a:fld id="{04F347F6-FF6C-4E97-A712-CFDA82BF80AA}"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bg>
      <p:bgRef idx="1002">
        <a:schemeClr val="bg2"/>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48198" y="290732"/>
            <a:ext cx="1066800" cy="6153912"/>
          </a:xfrm>
        </p:spPr>
        <p:txBody>
          <a:bodyPr vert="vert270" anchor="b"/>
          <a:lstStyle>
            <a:lvl1pPr marL="0" algn="ctr">
              <a:defRPr sz="3300" b="1">
                <a:ln w="6350">
                  <a:solidFill>
                    <a:schemeClr val="tx1"/>
                  </a:solidFill>
                </a:ln>
                <a:solidFill>
                  <a:schemeClr val="tx1"/>
                </a:solidFill>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1365006" y="290732"/>
            <a:ext cx="581024" cy="3017520"/>
          </a:xfrm>
          <a:solidFill>
            <a:schemeClr val="bg1"/>
          </a:solidFill>
          <a:ln w="12700">
            <a:noFill/>
          </a:ln>
        </p:spPr>
        <p:txBody>
          <a:bodyPr vert="vert270" anchor="ctr"/>
          <a:lstStyle>
            <a:lvl1pPr marL="0" indent="0" algn="ctr">
              <a:buNone/>
              <a:defRPr sz="1600" b="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1365006" y="3427124"/>
            <a:ext cx="581024" cy="3017520"/>
          </a:xfrm>
          <a:solidFill>
            <a:schemeClr val="bg1"/>
          </a:solidFill>
          <a:ln w="12700">
            <a:noFill/>
          </a:ln>
        </p:spPr>
        <p:txBody>
          <a:bodyPr vert="vert270" anchor="ctr"/>
          <a:lstStyle>
            <a:lvl1pPr marL="0" indent="0" algn="ctr">
              <a:buNone/>
              <a:defRPr sz="1600" b="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5" name="Содержимое 4"/>
          <p:cNvSpPr>
            <a:spLocks noGrp="1"/>
          </p:cNvSpPr>
          <p:nvPr>
            <p:ph sz="quarter" idx="2"/>
          </p:nvPr>
        </p:nvSpPr>
        <p:spPr>
          <a:xfrm>
            <a:off x="2022230" y="290732"/>
            <a:ext cx="6858000" cy="3017520"/>
          </a:xfrm>
        </p:spPr>
        <p:txBody>
          <a:bodyPr/>
          <a:lstStyle>
            <a:lvl1pPr algn="l">
              <a:defRPr sz="2400"/>
            </a:lvl1pPr>
            <a:lvl2pPr algn="l">
              <a:defRPr sz="2000"/>
            </a:lvl2pPr>
            <a:lvl3pPr algn="l">
              <a:defRPr sz="1800"/>
            </a:lvl3pPr>
            <a:lvl4pPr algn="l">
              <a:defRPr sz="1600"/>
            </a:lvl4pPr>
            <a:lvl5pPr algn="l">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Содержимое 5"/>
          <p:cNvSpPr>
            <a:spLocks noGrp="1"/>
          </p:cNvSpPr>
          <p:nvPr>
            <p:ph sz="quarter" idx="4"/>
          </p:nvPr>
        </p:nvSpPr>
        <p:spPr>
          <a:xfrm>
            <a:off x="2022230" y="3427124"/>
            <a:ext cx="6858000" cy="3017520"/>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Дата 6"/>
          <p:cNvSpPr>
            <a:spLocks noGrp="1"/>
          </p:cNvSpPr>
          <p:nvPr>
            <p:ph type="dt" sz="half" idx="10"/>
          </p:nvPr>
        </p:nvSpPr>
        <p:spPr>
          <a:xfrm>
            <a:off x="4791456" y="6480969"/>
            <a:ext cx="2130552" cy="301752"/>
          </a:xfrm>
        </p:spPr>
        <p:txBody>
          <a:bodyPr/>
          <a:lstStyle/>
          <a:p>
            <a:fld id="{4320C6AE-EF82-4F44-B4FC-702D1D89F234}" type="datetimeFigureOut">
              <a:rPr lang="ru-RU" smtClean="0"/>
              <a:pPr/>
              <a:t>20.01.2016</a:t>
            </a:fld>
            <a:endParaRPr lang="ru-RU"/>
          </a:p>
        </p:txBody>
      </p:sp>
      <p:sp>
        <p:nvSpPr>
          <p:cNvPr id="8" name="Нижний колонтитул 7"/>
          <p:cNvSpPr>
            <a:spLocks noGrp="1"/>
          </p:cNvSpPr>
          <p:nvPr>
            <p:ph type="ftr" sz="quarter" idx="11"/>
          </p:nvPr>
        </p:nvSpPr>
        <p:spPr>
          <a:xfrm>
            <a:off x="457200" y="6480969"/>
            <a:ext cx="4261104" cy="301752"/>
          </a:xfrm>
        </p:spPr>
        <p:txBody>
          <a:bodyPr/>
          <a:lstStyle/>
          <a:p>
            <a:endParaRPr lang="ru-RU"/>
          </a:p>
        </p:txBody>
      </p:sp>
      <p:sp>
        <p:nvSpPr>
          <p:cNvPr id="9" name="Номер слайда 8"/>
          <p:cNvSpPr>
            <a:spLocks noGrp="1"/>
          </p:cNvSpPr>
          <p:nvPr>
            <p:ph type="sldNum" sz="quarter" idx="12"/>
          </p:nvPr>
        </p:nvSpPr>
        <p:spPr>
          <a:xfrm>
            <a:off x="7589520" y="6483096"/>
            <a:ext cx="502920" cy="301752"/>
          </a:xfrm>
        </p:spPr>
        <p:txBody>
          <a:bodyPr/>
          <a:lstStyle>
            <a:lvl1pPr algn="ctr">
              <a:defRPr/>
            </a:lvl1pPr>
          </a:lstStyle>
          <a:p>
            <a:fld id="{04F347F6-FF6C-4E97-A712-CFDA82BF80AA}" type="slidenum">
              <a:rPr lang="ru-RU" smtClean="0"/>
              <a:pPr/>
              <a:t>‹#›</a:t>
            </a:fld>
            <a:endParaRPr lang="ru-RU"/>
          </a:p>
        </p:txBody>
      </p:sp>
    </p:spTree>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b="0"/>
            </a:lvl1pPr>
          </a:lstStyle>
          <a:p>
            <a:r>
              <a:rPr kumimoji="0" lang="ru-RU" smtClean="0"/>
              <a:t>Образец заголовка</a:t>
            </a:r>
            <a:endParaRPr kumimoji="0" lang="en-US"/>
          </a:p>
        </p:txBody>
      </p:sp>
      <p:sp>
        <p:nvSpPr>
          <p:cNvPr id="3" name="Дата 2"/>
          <p:cNvSpPr>
            <a:spLocks noGrp="1"/>
          </p:cNvSpPr>
          <p:nvPr>
            <p:ph type="dt" sz="half" idx="10"/>
          </p:nvPr>
        </p:nvSpPr>
        <p:spPr/>
        <p:txBody>
          <a:bodyPr/>
          <a:lstStyle/>
          <a:p>
            <a:fld id="{4320C6AE-EF82-4F44-B4FC-702D1D89F234}" type="datetimeFigureOut">
              <a:rPr lang="ru-RU" smtClean="0"/>
              <a:pPr/>
              <a:t>20.01.2016</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04F347F6-FF6C-4E97-A712-CFDA82BF80AA}"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a:xfrm>
            <a:off x="4791456" y="6480969"/>
            <a:ext cx="2133600" cy="301752"/>
          </a:xfrm>
        </p:spPr>
        <p:txBody>
          <a:bodyPr/>
          <a:lstStyle/>
          <a:p>
            <a:fld id="{4320C6AE-EF82-4F44-B4FC-702D1D89F234}" type="datetimeFigureOut">
              <a:rPr lang="ru-RU" smtClean="0"/>
              <a:pPr/>
              <a:t>20.01.2016</a:t>
            </a:fld>
            <a:endParaRPr lang="ru-RU"/>
          </a:p>
        </p:txBody>
      </p:sp>
      <p:sp>
        <p:nvSpPr>
          <p:cNvPr id="3" name="Нижний колонтитул 2"/>
          <p:cNvSpPr>
            <a:spLocks noGrp="1"/>
          </p:cNvSpPr>
          <p:nvPr>
            <p:ph type="ftr" sz="quarter" idx="11"/>
          </p:nvPr>
        </p:nvSpPr>
        <p:spPr>
          <a:xfrm>
            <a:off x="457200" y="6481890"/>
            <a:ext cx="4260056" cy="300831"/>
          </a:xfrm>
        </p:spPr>
        <p:txBody>
          <a:bodyPr/>
          <a:lstStyle/>
          <a:p>
            <a:endParaRPr lang="ru-RU"/>
          </a:p>
        </p:txBody>
      </p:sp>
      <p:sp>
        <p:nvSpPr>
          <p:cNvPr id="4" name="Номер слайда 3"/>
          <p:cNvSpPr>
            <a:spLocks noGrp="1"/>
          </p:cNvSpPr>
          <p:nvPr>
            <p:ph type="sldNum" sz="quarter" idx="12"/>
          </p:nvPr>
        </p:nvSpPr>
        <p:spPr>
          <a:xfrm>
            <a:off x="7589520" y="6480969"/>
            <a:ext cx="502920" cy="301752"/>
          </a:xfrm>
        </p:spPr>
        <p:txBody>
          <a:bodyPr/>
          <a:lstStyle/>
          <a:p>
            <a:fld id="{04F347F6-FF6C-4E97-A712-CFDA82BF80AA}"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bg>
      <p:bgRef idx="1002">
        <a:schemeClr val="bg2"/>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19456" y="367664"/>
            <a:ext cx="914400" cy="5943600"/>
          </a:xfrm>
        </p:spPr>
        <p:txBody>
          <a:bodyPr vert="vert270" anchor="b"/>
          <a:lstStyle>
            <a:lvl1pPr marL="0" marR="18288" algn="r">
              <a:spcBef>
                <a:spcPts val="0"/>
              </a:spcBef>
              <a:buNone/>
              <a:defRPr sz="2900" b="0" cap="all" baseline="0"/>
            </a:lvl1pPr>
          </a:lstStyle>
          <a:p>
            <a:r>
              <a:rPr kumimoji="0" lang="ru-RU" smtClean="0"/>
              <a:t>Образец заголовка</a:t>
            </a:r>
            <a:endParaRPr kumimoji="0" lang="en-US"/>
          </a:p>
        </p:txBody>
      </p:sp>
      <p:sp>
        <p:nvSpPr>
          <p:cNvPr id="3" name="Текст 2"/>
          <p:cNvSpPr>
            <a:spLocks noGrp="1"/>
          </p:cNvSpPr>
          <p:nvPr>
            <p:ph type="body" idx="2"/>
          </p:nvPr>
        </p:nvSpPr>
        <p:spPr>
          <a:xfrm>
            <a:off x="1135856" y="367664"/>
            <a:ext cx="2438400" cy="5943600"/>
          </a:xfrm>
        </p:spPr>
        <p:txBody>
          <a:bodyPr anchor="t"/>
          <a:lstStyle>
            <a:lvl1pPr marL="0" indent="0">
              <a:spcBef>
                <a:spcPts val="0"/>
              </a:spcBef>
              <a:buNone/>
              <a:defRPr sz="1400"/>
            </a:lvl1pPr>
            <a:lvl2pPr>
              <a:buNone/>
              <a:defRPr sz="1200"/>
            </a:lvl2pPr>
            <a:lvl3pPr>
              <a:buNone/>
              <a:defRPr sz="1000"/>
            </a:lvl3pPr>
            <a:lvl4pPr>
              <a:buNone/>
              <a:defRPr sz="900"/>
            </a:lvl4pPr>
            <a:lvl5pPr>
              <a:buNone/>
              <a:defRPr sz="900"/>
            </a:lvl5pPr>
          </a:lstStyle>
          <a:p>
            <a:pPr lvl="0" eaLnBrk="1" latinLnBrk="0" hangingPunct="1"/>
            <a:r>
              <a:rPr kumimoji="0" lang="ru-RU" smtClean="0"/>
              <a:t>Образец текста</a:t>
            </a:r>
          </a:p>
        </p:txBody>
      </p:sp>
      <p:sp>
        <p:nvSpPr>
          <p:cNvPr id="4" name="Содержимое 3"/>
          <p:cNvSpPr>
            <a:spLocks noGrp="1"/>
          </p:cNvSpPr>
          <p:nvPr>
            <p:ph sz="half" idx="1"/>
          </p:nvPr>
        </p:nvSpPr>
        <p:spPr>
          <a:xfrm>
            <a:off x="3651250" y="320040"/>
            <a:ext cx="5276088" cy="5989320"/>
          </a:xfrm>
        </p:spPr>
        <p:txBody>
          <a:bodyPr/>
          <a:lstStyle>
            <a:lvl1pPr>
              <a:spcBef>
                <a:spcPts val="0"/>
              </a:spcBef>
              <a:defRPr sz="3000"/>
            </a:lvl1pPr>
            <a:lvl2pPr>
              <a:defRPr sz="2600"/>
            </a:lvl2pPr>
            <a:lvl3pPr>
              <a:defRPr sz="2400"/>
            </a:lvl3pPr>
            <a:lvl4pPr>
              <a:defRPr sz="2000"/>
            </a:lvl4pPr>
            <a:lvl5pPr>
              <a:defRPr sz="20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a:xfrm>
            <a:off x="6278976" y="6556248"/>
            <a:ext cx="2133600" cy="301752"/>
          </a:xfrm>
        </p:spPr>
        <p:txBody>
          <a:bodyPr/>
          <a:lstStyle>
            <a:lvl1pPr>
              <a:defRPr sz="900"/>
            </a:lvl1pPr>
          </a:lstStyle>
          <a:p>
            <a:fld id="{4320C6AE-EF82-4F44-B4FC-702D1D89F234}" type="datetimeFigureOut">
              <a:rPr lang="ru-RU" smtClean="0"/>
              <a:pPr/>
              <a:t>20.01.2016</a:t>
            </a:fld>
            <a:endParaRPr lang="ru-RU"/>
          </a:p>
        </p:txBody>
      </p:sp>
      <p:sp>
        <p:nvSpPr>
          <p:cNvPr id="6" name="Нижний колонтитул 5"/>
          <p:cNvSpPr>
            <a:spLocks noGrp="1"/>
          </p:cNvSpPr>
          <p:nvPr>
            <p:ph type="ftr" sz="quarter" idx="11"/>
          </p:nvPr>
        </p:nvSpPr>
        <p:spPr>
          <a:xfrm>
            <a:off x="1135856" y="6556248"/>
            <a:ext cx="5143120" cy="301752"/>
          </a:xfrm>
        </p:spPr>
        <p:txBody>
          <a:bodyPr/>
          <a:lstStyle>
            <a:lvl1pPr>
              <a:defRPr sz="900"/>
            </a:lvl1pPr>
          </a:lstStyle>
          <a:p>
            <a:endParaRPr lang="ru-RU"/>
          </a:p>
        </p:txBody>
      </p:sp>
      <p:sp>
        <p:nvSpPr>
          <p:cNvPr id="7" name="Номер слайда 6"/>
          <p:cNvSpPr>
            <a:spLocks noGrp="1"/>
          </p:cNvSpPr>
          <p:nvPr>
            <p:ph type="sldNum" sz="quarter" idx="12"/>
          </p:nvPr>
        </p:nvSpPr>
        <p:spPr>
          <a:xfrm>
            <a:off x="8410576" y="6556248"/>
            <a:ext cx="502920" cy="301752"/>
          </a:xfrm>
        </p:spPr>
        <p:txBody>
          <a:bodyPr/>
          <a:lstStyle>
            <a:lvl1pPr>
              <a:defRPr sz="900"/>
            </a:lvl1pPr>
          </a:lstStyle>
          <a:p>
            <a:fld id="{04F347F6-FF6C-4E97-A712-CFDA82BF80AA}" type="slidenum">
              <a:rPr lang="ru-RU" smtClean="0"/>
              <a:pPr/>
              <a:t>‹#›</a:t>
            </a:fld>
            <a:endParaRPr lang="ru-RU"/>
          </a:p>
        </p:txBody>
      </p:sp>
    </p:spTree>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bg>
      <p:bgRef idx="1002">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19456" y="150896"/>
            <a:ext cx="914400" cy="6400800"/>
          </a:xfrm>
        </p:spPr>
        <p:txBody>
          <a:bodyPr vert="vert270" anchor="b"/>
          <a:lstStyle>
            <a:lvl1pPr marL="0" algn="l">
              <a:buNone/>
              <a:defRPr sz="3000" b="0" cap="all" baseline="0"/>
            </a:lvl1pPr>
          </a:lstStyle>
          <a:p>
            <a:r>
              <a:rPr kumimoji="0" lang="ru-RU" smtClean="0"/>
              <a:t>Образец заголовка</a:t>
            </a:r>
            <a:endParaRPr kumimoji="0" lang="en-US"/>
          </a:p>
        </p:txBody>
      </p:sp>
      <p:sp>
        <p:nvSpPr>
          <p:cNvPr id="3" name="Рисунок 2"/>
          <p:cNvSpPr>
            <a:spLocks noGrp="1"/>
          </p:cNvSpPr>
          <p:nvPr>
            <p:ph type="pic" idx="1"/>
          </p:nvPr>
        </p:nvSpPr>
        <p:spPr>
          <a:xfrm>
            <a:off x="1138237" y="373966"/>
            <a:ext cx="7333488" cy="5486400"/>
          </a:xfrm>
          <a:solidFill>
            <a:schemeClr val="bg2">
              <a:shade val="50000"/>
            </a:schemeClr>
          </a:solidFill>
        </p:spPr>
        <p:txBody>
          <a:bodyPr/>
          <a:lstStyle>
            <a:lvl1pPr marL="0" indent="0">
              <a:buNone/>
              <a:defRPr sz="3200"/>
            </a:lvl1pPr>
          </a:lstStyle>
          <a:p>
            <a:r>
              <a:rPr kumimoji="0" lang="ru-RU" smtClean="0"/>
              <a:t>Вставка рисунка</a:t>
            </a:r>
            <a:endParaRPr kumimoji="0" lang="en-US" dirty="0"/>
          </a:p>
        </p:txBody>
      </p:sp>
      <p:sp>
        <p:nvSpPr>
          <p:cNvPr id="4" name="Текст 3"/>
          <p:cNvSpPr>
            <a:spLocks noGrp="1"/>
          </p:cNvSpPr>
          <p:nvPr>
            <p:ph type="body" sz="half" idx="2"/>
          </p:nvPr>
        </p:nvSpPr>
        <p:spPr>
          <a:xfrm>
            <a:off x="1143000" y="5867400"/>
            <a:ext cx="7333488" cy="685800"/>
          </a:xfrm>
          <a:solidFill>
            <a:schemeClr val="accent1">
              <a:alpha val="15000"/>
            </a:schemeClr>
          </a:solidFill>
          <a:ln>
            <a:solidFill>
              <a:schemeClr val="accent1"/>
            </a:solidFill>
            <a:miter lim="800000"/>
          </a:ln>
        </p:spPr>
        <p:txBody>
          <a:bodyPr/>
          <a:lstStyle>
            <a:lvl1pPr marL="0" indent="0">
              <a:spcBef>
                <a:spcPts val="0"/>
              </a:spcBef>
              <a:buNone/>
              <a:defRPr sz="1400"/>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
        <p:nvSpPr>
          <p:cNvPr id="5" name="Дата 4"/>
          <p:cNvSpPr>
            <a:spLocks noGrp="1"/>
          </p:cNvSpPr>
          <p:nvPr>
            <p:ph type="dt" sz="half" idx="10"/>
          </p:nvPr>
        </p:nvSpPr>
        <p:spPr>
          <a:xfrm>
            <a:off x="6108192" y="6556248"/>
            <a:ext cx="2103120" cy="301752"/>
          </a:xfrm>
        </p:spPr>
        <p:txBody>
          <a:bodyPr/>
          <a:lstStyle>
            <a:lvl1pPr>
              <a:defRPr sz="900"/>
            </a:lvl1pPr>
          </a:lstStyle>
          <a:p>
            <a:fld id="{4320C6AE-EF82-4F44-B4FC-702D1D89F234}" type="datetimeFigureOut">
              <a:rPr lang="ru-RU" smtClean="0"/>
              <a:pPr/>
              <a:t>20.01.2016</a:t>
            </a:fld>
            <a:endParaRPr lang="ru-RU"/>
          </a:p>
        </p:txBody>
      </p:sp>
      <p:sp>
        <p:nvSpPr>
          <p:cNvPr id="6" name="Нижний колонтитул 5"/>
          <p:cNvSpPr>
            <a:spLocks noGrp="1"/>
          </p:cNvSpPr>
          <p:nvPr>
            <p:ph type="ftr" sz="quarter" idx="11"/>
          </p:nvPr>
        </p:nvSpPr>
        <p:spPr>
          <a:xfrm>
            <a:off x="1170432" y="6557169"/>
            <a:ext cx="4948072" cy="301752"/>
          </a:xfrm>
        </p:spPr>
        <p:txBody>
          <a:bodyPr/>
          <a:lstStyle>
            <a:lvl1pPr>
              <a:defRPr sz="900"/>
            </a:lvl1pPr>
          </a:lstStyle>
          <a:p>
            <a:endParaRPr lang="ru-RU"/>
          </a:p>
        </p:txBody>
      </p:sp>
      <p:sp>
        <p:nvSpPr>
          <p:cNvPr id="7" name="Номер слайда 6"/>
          <p:cNvSpPr>
            <a:spLocks noGrp="1"/>
          </p:cNvSpPr>
          <p:nvPr>
            <p:ph type="sldNum" sz="quarter" idx="12"/>
          </p:nvPr>
        </p:nvSpPr>
        <p:spPr>
          <a:xfrm>
            <a:off x="8217192" y="6556248"/>
            <a:ext cx="365760" cy="301752"/>
          </a:xfrm>
        </p:spPr>
        <p:txBody>
          <a:bodyPr/>
          <a:lstStyle>
            <a:lvl1pPr algn="ctr">
              <a:defRPr sz="900"/>
            </a:lvl1pPr>
          </a:lstStyle>
          <a:p>
            <a:fld id="{04F347F6-FF6C-4E97-A712-CFDA82BF80AA}" type="slidenum">
              <a:rPr lang="ru-RU" smtClean="0"/>
              <a:pPr/>
              <a:t>‹#›</a:t>
            </a:fld>
            <a:endParaRPr lang="ru-RU"/>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11" name="Прямоугольный треугольник 10"/>
          <p:cNvSpPr/>
          <p:nvPr/>
        </p:nvSpPr>
        <p:spPr>
          <a:xfrm>
            <a:off x="7034" y="14068"/>
            <a:ext cx="9129932" cy="6836899"/>
          </a:xfrm>
          <a:prstGeom prst="rtTriangle">
            <a:avLst/>
          </a:prstGeom>
          <a:gradFill flip="none" rotWithShape="1">
            <a:gsLst>
              <a:gs pos="0">
                <a:schemeClr val="tx2">
                  <a:alpha val="10000"/>
                </a:schemeClr>
              </a:gs>
              <a:gs pos="70000">
                <a:schemeClr val="tx2">
                  <a:alpha val="8000"/>
                </a:schemeClr>
              </a:gs>
              <a:gs pos="100000">
                <a:schemeClr val="tx2">
                  <a:alpha val="1000"/>
                </a:schemeClr>
              </a:gs>
            </a:gsLst>
            <a:lin ang="80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cxnSp>
        <p:nvCxnSpPr>
          <p:cNvPr id="8" name="Прямая соединительная линия 7"/>
          <p:cNvCxnSpPr/>
          <p:nvPr/>
        </p:nvCxnSpPr>
        <p:spPr>
          <a:xfrm>
            <a:off x="0" y="7034"/>
            <a:ext cx="9136966" cy="6843933"/>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 name="Прямая соединительная линия 8"/>
          <p:cNvCxnSpPr/>
          <p:nvPr/>
        </p:nvCxnSpPr>
        <p:spPr>
          <a:xfrm rot="10800000" flipV="1">
            <a:off x="6468794" y="4948410"/>
            <a:ext cx="2672861" cy="1900210"/>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22" name="Заголовок 21"/>
          <p:cNvSpPr>
            <a:spLocks noGrp="1"/>
          </p:cNvSpPr>
          <p:nvPr>
            <p:ph type="title"/>
          </p:nvPr>
        </p:nvSpPr>
        <p:spPr>
          <a:xfrm>
            <a:off x="457200" y="267494"/>
            <a:ext cx="8229600" cy="1399032"/>
          </a:xfrm>
          <a:prstGeom prst="rect">
            <a:avLst/>
          </a:prstGeom>
        </p:spPr>
        <p:txBody>
          <a:bodyPr vert="horz" anchor="ctr">
            <a:normAutofit/>
          </a:bodyPr>
          <a:lstStyle/>
          <a:p>
            <a:r>
              <a:rPr kumimoji="0" lang="ru-RU" smtClean="0"/>
              <a:t>Образец заголовка</a:t>
            </a:r>
            <a:endParaRPr kumimoji="0" lang="en-US"/>
          </a:p>
        </p:txBody>
      </p:sp>
      <p:sp>
        <p:nvSpPr>
          <p:cNvPr id="13" name="Текст 12"/>
          <p:cNvSpPr>
            <a:spLocks noGrp="1"/>
          </p:cNvSpPr>
          <p:nvPr>
            <p:ph type="body" idx="1"/>
          </p:nvPr>
        </p:nvSpPr>
        <p:spPr>
          <a:xfrm>
            <a:off x="457200" y="1882808"/>
            <a:ext cx="8229600" cy="4572000"/>
          </a:xfrm>
          <a:prstGeom prst="rect">
            <a:avLst/>
          </a:prstGeom>
        </p:spPr>
        <p:txBody>
          <a:bodyPr vert="horz" anchor="t">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4" name="Дата 13"/>
          <p:cNvSpPr>
            <a:spLocks noGrp="1"/>
          </p:cNvSpPr>
          <p:nvPr>
            <p:ph type="dt" sz="half" idx="2"/>
          </p:nvPr>
        </p:nvSpPr>
        <p:spPr>
          <a:xfrm>
            <a:off x="4791456" y="6480969"/>
            <a:ext cx="2133600" cy="301752"/>
          </a:xfrm>
          <a:prstGeom prst="rect">
            <a:avLst/>
          </a:prstGeom>
        </p:spPr>
        <p:txBody>
          <a:bodyPr vert="horz" anchor="b"/>
          <a:lstStyle>
            <a:lvl1pPr algn="l" eaLnBrk="1" latinLnBrk="0" hangingPunct="1">
              <a:defRPr kumimoji="0" sz="1000" b="0">
                <a:solidFill>
                  <a:schemeClr val="tx1"/>
                </a:solidFill>
              </a:defRPr>
            </a:lvl1pPr>
          </a:lstStyle>
          <a:p>
            <a:fld id="{4320C6AE-EF82-4F44-B4FC-702D1D89F234}" type="datetimeFigureOut">
              <a:rPr lang="ru-RU" smtClean="0"/>
              <a:pPr/>
              <a:t>20.01.2016</a:t>
            </a:fld>
            <a:endParaRPr lang="ru-RU"/>
          </a:p>
        </p:txBody>
      </p:sp>
      <p:sp>
        <p:nvSpPr>
          <p:cNvPr id="3" name="Нижний колонтитул 2"/>
          <p:cNvSpPr>
            <a:spLocks noGrp="1"/>
          </p:cNvSpPr>
          <p:nvPr>
            <p:ph type="ftr" sz="quarter" idx="3"/>
          </p:nvPr>
        </p:nvSpPr>
        <p:spPr>
          <a:xfrm>
            <a:off x="457200" y="6481890"/>
            <a:ext cx="4260056" cy="300831"/>
          </a:xfrm>
          <a:prstGeom prst="rect">
            <a:avLst/>
          </a:prstGeom>
        </p:spPr>
        <p:txBody>
          <a:bodyPr vert="horz" anchor="b"/>
          <a:lstStyle>
            <a:lvl1pPr algn="r" eaLnBrk="1" latinLnBrk="0" hangingPunct="1">
              <a:defRPr kumimoji="0" sz="1000">
                <a:solidFill>
                  <a:schemeClr val="tx1"/>
                </a:solidFill>
              </a:defRPr>
            </a:lvl1pPr>
          </a:lstStyle>
          <a:p>
            <a:endParaRPr lang="ru-RU"/>
          </a:p>
        </p:txBody>
      </p:sp>
      <p:sp>
        <p:nvSpPr>
          <p:cNvPr id="23" name="Номер слайда 22"/>
          <p:cNvSpPr>
            <a:spLocks noGrp="1"/>
          </p:cNvSpPr>
          <p:nvPr>
            <p:ph type="sldNum" sz="quarter" idx="4"/>
          </p:nvPr>
        </p:nvSpPr>
        <p:spPr>
          <a:xfrm>
            <a:off x="7589520" y="6480969"/>
            <a:ext cx="502920" cy="301752"/>
          </a:xfrm>
          <a:prstGeom prst="rect">
            <a:avLst/>
          </a:prstGeom>
        </p:spPr>
        <p:txBody>
          <a:bodyPr vert="horz" anchor="b"/>
          <a:lstStyle>
            <a:lvl1pPr algn="ctr" eaLnBrk="1" latinLnBrk="0" hangingPunct="1">
              <a:defRPr kumimoji="0" sz="1200">
                <a:solidFill>
                  <a:schemeClr val="tx1"/>
                </a:solidFill>
              </a:defRPr>
            </a:lvl1pPr>
          </a:lstStyle>
          <a:p>
            <a:fld id="{04F347F6-FF6C-4E97-A712-CFDA82BF80AA}" type="slidenum">
              <a:rPr lang="ru-RU" smtClean="0"/>
              <a:pPr/>
              <a:t>‹#›</a:t>
            </a:fld>
            <a:endParaRPr lang="ru-RU"/>
          </a:p>
        </p:txBody>
      </p:sp>
    </p:spTree>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marL="484632" algn="l" rtl="0" eaLnBrk="1" latinLnBrk="0" hangingPunct="1">
        <a:spcBef>
          <a:spcPct val="0"/>
        </a:spcBef>
        <a:buNone/>
        <a:defRPr kumimoji="0" sz="4200" kern="1200">
          <a:ln w="6350">
            <a:solidFill>
              <a:schemeClr val="accent1">
                <a:shade val="43000"/>
              </a:schemeClr>
            </a:solidFill>
          </a:ln>
          <a:solidFill>
            <a:schemeClr val="accent1">
              <a:tint val="83000"/>
              <a:satMod val="150000"/>
            </a:schemeClr>
          </a:solidFill>
          <a:effectLst>
            <a:outerShdw blurRad="26000" dist="26000" dir="14500000" algn="tl" rotWithShape="0">
              <a:srgbClr val="000000">
                <a:alpha val="40000"/>
              </a:srgbClr>
            </a:outerShdw>
          </a:effectLst>
          <a:latin typeface="+mj-lt"/>
          <a:ea typeface="+mj-ea"/>
          <a:cs typeface="+mj-cs"/>
        </a:defRPr>
      </a:lvl1pPr>
    </p:titleStyle>
    <p:bodyStyle>
      <a:lvl1pPr marL="448056"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822960" indent="-285750" algn="l" rtl="0" eaLnBrk="1" latinLnBrk="0" hangingPunct="1">
        <a:spcBef>
          <a:spcPct val="20000"/>
        </a:spcBef>
        <a:buClr>
          <a:schemeClr val="accent1"/>
        </a:buClr>
        <a:buSzPct val="95000"/>
        <a:buFont typeface="Verdana"/>
        <a:buChar char="›"/>
        <a:defRPr kumimoji="0" sz="2600" kern="1200">
          <a:solidFill>
            <a:schemeClr val="tx1"/>
          </a:solidFill>
          <a:latin typeface="+mn-lt"/>
          <a:ea typeface="+mn-ea"/>
          <a:cs typeface="+mn-cs"/>
        </a:defRPr>
      </a:lvl2pPr>
      <a:lvl3pPr marL="1106424" indent="-228600" algn="l" rtl="0" eaLnBrk="1" latinLnBrk="0" hangingPunct="1">
        <a:spcBef>
          <a:spcPct val="20000"/>
        </a:spcBef>
        <a:buClr>
          <a:schemeClr val="accent1"/>
        </a:buClr>
        <a:buFont typeface="Wingdings 2"/>
        <a:buChar char=""/>
        <a:defRPr kumimoji="0" sz="2400" kern="1200">
          <a:solidFill>
            <a:schemeClr val="tx1"/>
          </a:solidFill>
          <a:latin typeface="+mn-lt"/>
          <a:ea typeface="+mn-ea"/>
          <a:cs typeface="+mn-cs"/>
        </a:defRPr>
      </a:lvl3pPr>
      <a:lvl4pPr marL="1371600" indent="-210312" algn="l" rtl="0" eaLnBrk="1" latinLnBrk="0" hangingPunct="1">
        <a:spcBef>
          <a:spcPct val="20000"/>
        </a:spcBef>
        <a:buClr>
          <a:schemeClr val="accent1"/>
        </a:buClr>
        <a:buFont typeface="Wingdings 2"/>
        <a:buChar char=""/>
        <a:defRPr kumimoji="0" sz="2000" kern="1200">
          <a:solidFill>
            <a:schemeClr val="tx1"/>
          </a:solidFill>
          <a:latin typeface="+mn-lt"/>
          <a:ea typeface="+mn-ea"/>
          <a:cs typeface="+mn-cs"/>
        </a:defRPr>
      </a:lvl4pPr>
      <a:lvl5pPr marL="1600200" indent="-210312" algn="l" rtl="0" eaLnBrk="1" latinLnBrk="0" hangingPunct="1">
        <a:spcBef>
          <a:spcPct val="20000"/>
        </a:spcBef>
        <a:buClr>
          <a:schemeClr val="accent1">
            <a:tint val="75000"/>
          </a:schemeClr>
        </a:buClr>
        <a:buFont typeface="Wingdings 2"/>
        <a:buChar char=""/>
        <a:defRPr kumimoji="0" sz="1900" kern="1200">
          <a:solidFill>
            <a:schemeClr val="tx1"/>
          </a:solidFill>
          <a:latin typeface="+mn-lt"/>
          <a:ea typeface="+mn-ea"/>
          <a:cs typeface="+mn-cs"/>
        </a:defRPr>
      </a:lvl5pPr>
      <a:lvl6pPr marL="1828800" indent="-210312" algn="l" rtl="0" eaLnBrk="1" latinLnBrk="0" hangingPunct="1">
        <a:spcBef>
          <a:spcPct val="20000"/>
        </a:spcBef>
        <a:buClr>
          <a:schemeClr val="accent1">
            <a:tint val="75000"/>
          </a:schemeClr>
        </a:buClr>
        <a:buFont typeface="Wingdings 2"/>
        <a:buChar char=""/>
        <a:defRPr kumimoji="0" sz="1800" kern="1200">
          <a:solidFill>
            <a:schemeClr val="tx1"/>
          </a:solidFill>
          <a:latin typeface="+mn-lt"/>
          <a:ea typeface="+mn-ea"/>
          <a:cs typeface="+mn-cs"/>
        </a:defRPr>
      </a:lvl6pPr>
      <a:lvl7pPr marL="2084832" indent="-210312"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7pPr>
      <a:lvl8pPr marL="22860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8pPr>
      <a:lvl9pPr marL="25146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6.xml"/><Relationship Id="rId5" Type="http://schemas.openxmlformats.org/officeDocument/2006/relationships/image" Target="../media/image21.jpeg"/><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6.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6.xml"/><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descr="DSCN1871.JPG"/>
          <p:cNvPicPr>
            <a:picLocks noChangeAspect="1"/>
          </p:cNvPicPr>
          <p:nvPr/>
        </p:nvPicPr>
        <p:blipFill>
          <a:blip r:embed="rId2" cstate="print">
            <a:lum bright="20000"/>
          </a:blip>
          <a:stretch>
            <a:fillRect/>
          </a:stretch>
        </p:blipFill>
        <p:spPr>
          <a:xfrm>
            <a:off x="0" y="0"/>
            <a:ext cx="9144000" cy="6858000"/>
          </a:xfrm>
          <a:prstGeom prst="rect">
            <a:avLst/>
          </a:prstGeom>
        </p:spPr>
      </p:pic>
      <p:sp>
        <p:nvSpPr>
          <p:cNvPr id="4" name="Заголовок 3"/>
          <p:cNvSpPr>
            <a:spLocks noGrp="1"/>
          </p:cNvSpPr>
          <p:nvPr>
            <p:ph type="title"/>
          </p:nvPr>
        </p:nvSpPr>
        <p:spPr>
          <a:xfrm>
            <a:off x="467544" y="1268760"/>
            <a:ext cx="8229600" cy="3730426"/>
          </a:xfrm>
          <a:ln>
            <a:noFill/>
          </a:ln>
        </p:spPr>
        <p:txBody>
          <a:bodyPr>
            <a:normAutofit/>
          </a:bodyPr>
          <a:lstStyle/>
          <a:p>
            <a:pPr algn="ctr"/>
            <a:r>
              <a:rPr lang="uk-UA" sz="5400" b="1" dirty="0" smtClean="0">
                <a:ln w="18000">
                  <a:solidFill>
                    <a:schemeClr val="accent3">
                      <a:lumMod val="40000"/>
                      <a:lumOff val="60000"/>
                    </a:schemeClr>
                  </a:solidFill>
                  <a:prstDash val="solid"/>
                  <a:miter lim="800000"/>
                </a:ln>
                <a:solidFill>
                  <a:srgbClr val="1F178D"/>
                </a:solidFill>
                <a:effectLst>
                  <a:outerShdw blurRad="25500" dist="23000" dir="7020000" algn="tl">
                    <a:srgbClr val="000000">
                      <a:alpha val="50000"/>
                    </a:srgbClr>
                  </a:outerShdw>
                </a:effectLst>
                <a:latin typeface="Arial" pitchFamily="34" charset="0"/>
                <a:cs typeface="Arial" pitchFamily="34" charset="0"/>
              </a:rPr>
              <a:t>Звіт групи </a:t>
            </a:r>
            <a:r>
              <a:rPr lang="uk-UA" sz="5400" b="1" dirty="0" err="1" smtClean="0">
                <a:ln w="18000">
                  <a:solidFill>
                    <a:schemeClr val="accent3">
                      <a:lumMod val="40000"/>
                      <a:lumOff val="60000"/>
                    </a:schemeClr>
                  </a:solidFill>
                  <a:prstDash val="solid"/>
                  <a:miter lim="800000"/>
                </a:ln>
                <a:solidFill>
                  <a:srgbClr val="1F178D"/>
                </a:solidFill>
                <a:effectLst>
                  <a:outerShdw blurRad="25500" dist="23000" dir="7020000" algn="tl">
                    <a:srgbClr val="000000">
                      <a:alpha val="50000"/>
                    </a:srgbClr>
                  </a:outerShdw>
                </a:effectLst>
                <a:latin typeface="Arial" pitchFamily="34" charset="0"/>
                <a:cs typeface="Arial" pitchFamily="34" charset="0"/>
              </a:rPr>
              <a:t>КО</a:t>
            </a:r>
            <a:r>
              <a:rPr lang="uk-UA" sz="5400" b="1" dirty="0" smtClean="0">
                <a:ln w="18000">
                  <a:solidFill>
                    <a:schemeClr val="accent3">
                      <a:lumMod val="40000"/>
                      <a:lumOff val="60000"/>
                    </a:schemeClr>
                  </a:solidFill>
                  <a:prstDash val="solid"/>
                  <a:miter lim="800000"/>
                </a:ln>
                <a:solidFill>
                  <a:srgbClr val="1F178D"/>
                </a:solidFill>
                <a:effectLst>
                  <a:outerShdw blurRad="25500" dist="23000" dir="7020000" algn="tl">
                    <a:srgbClr val="000000">
                      <a:alpha val="50000"/>
                    </a:srgbClr>
                  </a:outerShdw>
                </a:effectLst>
                <a:latin typeface="Arial" pitchFamily="34" charset="0"/>
                <a:cs typeface="Arial" pitchFamily="34" charset="0"/>
              </a:rPr>
              <a:t> – 115 </a:t>
            </a:r>
            <a:br>
              <a:rPr lang="uk-UA" sz="5400" b="1" dirty="0" smtClean="0">
                <a:ln w="18000">
                  <a:solidFill>
                    <a:schemeClr val="accent3">
                      <a:lumMod val="40000"/>
                      <a:lumOff val="60000"/>
                    </a:schemeClr>
                  </a:solidFill>
                  <a:prstDash val="solid"/>
                  <a:miter lim="800000"/>
                </a:ln>
                <a:solidFill>
                  <a:srgbClr val="1F178D"/>
                </a:solidFill>
                <a:effectLst>
                  <a:outerShdw blurRad="25500" dist="23000" dir="7020000" algn="tl">
                    <a:srgbClr val="000000">
                      <a:alpha val="50000"/>
                    </a:srgbClr>
                  </a:outerShdw>
                </a:effectLst>
                <a:latin typeface="Arial" pitchFamily="34" charset="0"/>
                <a:cs typeface="Arial" pitchFamily="34" charset="0"/>
              </a:rPr>
            </a:br>
            <a:r>
              <a:rPr lang="uk-UA" sz="5400" b="1" dirty="0" smtClean="0">
                <a:ln w="18000">
                  <a:solidFill>
                    <a:schemeClr val="accent3">
                      <a:lumMod val="40000"/>
                      <a:lumOff val="60000"/>
                    </a:schemeClr>
                  </a:solidFill>
                  <a:prstDash val="solid"/>
                  <a:miter lim="800000"/>
                </a:ln>
                <a:solidFill>
                  <a:srgbClr val="1F178D"/>
                </a:solidFill>
                <a:effectLst>
                  <a:outerShdw blurRad="25500" dist="23000" dir="7020000" algn="tl">
                    <a:srgbClr val="000000">
                      <a:alpha val="50000"/>
                    </a:srgbClr>
                  </a:outerShdw>
                </a:effectLst>
                <a:latin typeface="Arial" pitchFamily="34" charset="0"/>
                <a:cs typeface="Arial" pitchFamily="34" charset="0"/>
              </a:rPr>
              <a:t>за І семестр</a:t>
            </a:r>
            <a:br>
              <a:rPr lang="uk-UA" sz="5400" b="1" dirty="0" smtClean="0">
                <a:ln w="18000">
                  <a:solidFill>
                    <a:schemeClr val="accent3">
                      <a:lumMod val="40000"/>
                      <a:lumOff val="60000"/>
                    </a:schemeClr>
                  </a:solidFill>
                  <a:prstDash val="solid"/>
                  <a:miter lim="800000"/>
                </a:ln>
                <a:solidFill>
                  <a:srgbClr val="1F178D"/>
                </a:solidFill>
                <a:effectLst>
                  <a:outerShdw blurRad="25500" dist="23000" dir="7020000" algn="tl">
                    <a:srgbClr val="000000">
                      <a:alpha val="50000"/>
                    </a:srgbClr>
                  </a:outerShdw>
                </a:effectLst>
                <a:latin typeface="Arial" pitchFamily="34" charset="0"/>
                <a:cs typeface="Arial" pitchFamily="34" charset="0"/>
              </a:rPr>
            </a:br>
            <a:r>
              <a:rPr lang="uk-UA" sz="5400" b="1" dirty="0" smtClean="0">
                <a:ln w="18000">
                  <a:solidFill>
                    <a:schemeClr val="accent3">
                      <a:lumMod val="40000"/>
                      <a:lumOff val="60000"/>
                    </a:schemeClr>
                  </a:solidFill>
                  <a:prstDash val="solid"/>
                  <a:miter lim="800000"/>
                </a:ln>
                <a:solidFill>
                  <a:srgbClr val="1F178D"/>
                </a:solidFill>
                <a:effectLst>
                  <a:outerShdw blurRad="25500" dist="23000" dir="7020000" algn="tl">
                    <a:srgbClr val="000000">
                      <a:alpha val="50000"/>
                    </a:srgbClr>
                  </a:outerShdw>
                </a:effectLst>
                <a:latin typeface="Arial" pitchFamily="34" charset="0"/>
                <a:cs typeface="Arial" pitchFamily="34" charset="0"/>
              </a:rPr>
              <a:t> 2015-2016 н. р.</a:t>
            </a:r>
            <a:endParaRPr lang="ru-RU" sz="5400" b="1" dirty="0">
              <a:ln w="18000">
                <a:solidFill>
                  <a:schemeClr val="accent3">
                    <a:lumMod val="40000"/>
                    <a:lumOff val="60000"/>
                  </a:schemeClr>
                </a:solidFill>
                <a:prstDash val="solid"/>
                <a:miter lim="800000"/>
              </a:ln>
              <a:solidFill>
                <a:srgbClr val="1F178D"/>
              </a:solidFill>
              <a:effectLst>
                <a:outerShdw blurRad="25500" dist="23000" dir="7020000" algn="tl">
                  <a:srgbClr val="000000">
                    <a:alpha val="50000"/>
                  </a:srgbClr>
                </a:outerShdw>
              </a:effectLst>
              <a:latin typeface="Arial" pitchFamily="34" charset="0"/>
              <a:cs typeface="Arial"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amond(in)">
                                      <p:cBhvr>
                                        <p:cTn id="7" dur="2000"/>
                                        <p:tgtEl>
                                          <p:spTgt spid="5"/>
                                        </p:tgtEl>
                                      </p:cBhvr>
                                    </p:animEffect>
                                  </p:childTnLst>
                                </p:cTn>
                              </p:par>
                            </p:childTnLst>
                          </p:cTn>
                        </p:par>
                        <p:par>
                          <p:cTn id="8" fill="hold">
                            <p:stCondLst>
                              <p:cond delay="2000"/>
                            </p:stCondLst>
                            <p:childTnLst>
                              <p:par>
                                <p:cTn id="9" presetID="2" presetClass="entr" presetSubtype="4"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2000" fill="hold"/>
                                        <p:tgtEl>
                                          <p:spTgt spid="4"/>
                                        </p:tgtEl>
                                        <p:attrNameLst>
                                          <p:attrName>ppt_x</p:attrName>
                                        </p:attrNameLst>
                                      </p:cBhvr>
                                      <p:tavLst>
                                        <p:tav tm="0">
                                          <p:val>
                                            <p:strVal val="#ppt_x"/>
                                          </p:val>
                                        </p:tav>
                                        <p:tav tm="100000">
                                          <p:val>
                                            <p:strVal val="#ppt_x"/>
                                          </p:val>
                                        </p:tav>
                                      </p:tavLst>
                                    </p:anim>
                                    <p:anim calcmode="lin" valueType="num">
                                      <p:cBhvr additive="base">
                                        <p:cTn id="12" dur="2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3" name="Рисунок 2" descr="DSCN1852.JPG"/>
          <p:cNvPicPr>
            <a:picLocks noChangeAspect="1"/>
          </p:cNvPicPr>
          <p:nvPr/>
        </p:nvPicPr>
        <p:blipFill>
          <a:blip r:embed="rId2" cstate="print"/>
          <a:stretch>
            <a:fillRect/>
          </a:stretch>
        </p:blipFill>
        <p:spPr>
          <a:xfrm>
            <a:off x="-828600" y="-747464"/>
            <a:ext cx="11305256" cy="813690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Left)">
                                      <p:cBhvr>
                                        <p:cTn id="7" dur="3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descr="DSCN1872.JPG"/>
          <p:cNvPicPr>
            <a:picLocks noChangeAspect="1"/>
          </p:cNvPicPr>
          <p:nvPr/>
        </p:nvPicPr>
        <p:blipFill>
          <a:blip r:embed="rId2" cstate="print"/>
          <a:stretch>
            <a:fillRect/>
          </a:stretch>
        </p:blipFill>
        <p:spPr>
          <a:xfrm>
            <a:off x="0" y="2996952"/>
            <a:ext cx="5148064" cy="3861048"/>
          </a:xfrm>
          <a:prstGeom prst="rect">
            <a:avLst/>
          </a:prstGeom>
        </p:spPr>
      </p:pic>
      <p:sp>
        <p:nvSpPr>
          <p:cNvPr id="2" name="Заголовок 1"/>
          <p:cNvSpPr>
            <a:spLocks noGrp="1"/>
          </p:cNvSpPr>
          <p:nvPr>
            <p:ph type="title"/>
          </p:nvPr>
        </p:nvSpPr>
        <p:spPr/>
        <p:txBody>
          <a:bodyPr/>
          <a:lstStyle/>
          <a:p>
            <a:endParaRPr lang="ru-RU"/>
          </a:p>
        </p:txBody>
      </p:sp>
      <p:pic>
        <p:nvPicPr>
          <p:cNvPr id="3" name="Рисунок 2" descr="DSCN1871.JPG"/>
          <p:cNvPicPr>
            <a:picLocks noChangeAspect="1"/>
          </p:cNvPicPr>
          <p:nvPr/>
        </p:nvPicPr>
        <p:blipFill>
          <a:blip r:embed="rId3" cstate="print"/>
          <a:stretch>
            <a:fillRect/>
          </a:stretch>
        </p:blipFill>
        <p:spPr>
          <a:xfrm>
            <a:off x="0" y="0"/>
            <a:ext cx="5052053" cy="3789040"/>
          </a:xfrm>
          <a:prstGeom prst="rect">
            <a:avLst/>
          </a:prstGeom>
        </p:spPr>
      </p:pic>
      <p:pic>
        <p:nvPicPr>
          <p:cNvPr id="4" name="Рисунок 3" descr="DSCN1863.JPG"/>
          <p:cNvPicPr>
            <a:picLocks noChangeAspect="1"/>
          </p:cNvPicPr>
          <p:nvPr/>
        </p:nvPicPr>
        <p:blipFill>
          <a:blip r:embed="rId4" cstate="print"/>
          <a:stretch>
            <a:fillRect/>
          </a:stretch>
        </p:blipFill>
        <p:spPr>
          <a:xfrm>
            <a:off x="3851920" y="2888941"/>
            <a:ext cx="5292079" cy="3969059"/>
          </a:xfrm>
          <a:prstGeom prst="rect">
            <a:avLst/>
          </a:prstGeom>
        </p:spPr>
      </p:pic>
      <p:pic>
        <p:nvPicPr>
          <p:cNvPr id="6" name="Рисунок 5" descr="DSCN1875.JPG"/>
          <p:cNvPicPr>
            <a:picLocks noChangeAspect="1"/>
          </p:cNvPicPr>
          <p:nvPr/>
        </p:nvPicPr>
        <p:blipFill>
          <a:blip r:embed="rId5" cstate="print"/>
          <a:stretch>
            <a:fillRect/>
          </a:stretch>
        </p:blipFill>
        <p:spPr>
          <a:xfrm>
            <a:off x="4932040" y="-1"/>
            <a:ext cx="4211959" cy="315896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1000"/>
                                        <p:tgtEl>
                                          <p:spTgt spid="3"/>
                                        </p:tgtEl>
                                      </p:cBhvr>
                                    </p:animEffect>
                                  </p:childTnLst>
                                </p:cTn>
                              </p:par>
                            </p:childTnLst>
                          </p:cTn>
                        </p:par>
                        <p:par>
                          <p:cTn id="8" fill="hold">
                            <p:stCondLst>
                              <p:cond delay="1000"/>
                            </p:stCondLst>
                            <p:childTnLst>
                              <p:par>
                                <p:cTn id="9" presetID="3" presetClass="entr" presetSubtype="1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linds(horizontal)">
                                      <p:cBhvr>
                                        <p:cTn id="11" dur="1000"/>
                                        <p:tgtEl>
                                          <p:spTgt spid="5"/>
                                        </p:tgtEl>
                                      </p:cBhvr>
                                    </p:animEffect>
                                  </p:childTnLst>
                                </p:cTn>
                              </p:par>
                            </p:childTnLst>
                          </p:cTn>
                        </p:par>
                        <p:par>
                          <p:cTn id="12" fill="hold">
                            <p:stCondLst>
                              <p:cond delay="2000"/>
                            </p:stCondLst>
                            <p:childTnLst>
                              <p:par>
                                <p:cTn id="13" presetID="3" presetClass="entr" presetSubtype="1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linds(horizontal)">
                                      <p:cBhvr>
                                        <p:cTn id="15" dur="1000"/>
                                        <p:tgtEl>
                                          <p:spTgt spid="6"/>
                                        </p:tgtEl>
                                      </p:cBhvr>
                                    </p:animEffect>
                                  </p:childTnLst>
                                </p:cTn>
                              </p:par>
                            </p:childTnLst>
                          </p:cTn>
                        </p:par>
                        <p:par>
                          <p:cTn id="16" fill="hold">
                            <p:stCondLst>
                              <p:cond delay="3000"/>
                            </p:stCondLst>
                            <p:childTnLst>
                              <p:par>
                                <p:cTn id="17" presetID="3" presetClass="entr" presetSubtype="10"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linds(horizontal)">
                                      <p:cBhvr>
                                        <p:cTn id="1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43408"/>
            <a:ext cx="9144000" cy="741682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P1010118.JPG"/>
          <p:cNvPicPr>
            <a:picLocks noChangeAspect="1"/>
          </p:cNvPicPr>
          <p:nvPr/>
        </p:nvPicPr>
        <p:blipFill>
          <a:blip r:embed="rId2" cstate="print">
            <a:lum bright="20000"/>
          </a:blip>
          <a:stretch>
            <a:fillRect/>
          </a:stretch>
        </p:blipFill>
        <p:spPr>
          <a:xfrm>
            <a:off x="1" y="-25800"/>
            <a:ext cx="9144000" cy="6883800"/>
          </a:xfrm>
          <a:prstGeom prst="rect">
            <a:avLst/>
          </a:prstGeom>
          <a:effectLst>
            <a:glow rad="228600">
              <a:schemeClr val="accent3">
                <a:satMod val="175000"/>
                <a:alpha val="40000"/>
              </a:schemeClr>
            </a:glow>
            <a:softEdge rad="635000"/>
          </a:effectLst>
        </p:spPr>
      </p:pic>
      <p:sp>
        <p:nvSpPr>
          <p:cNvPr id="2" name="Заголовок 1"/>
          <p:cNvSpPr>
            <a:spLocks noGrp="1"/>
          </p:cNvSpPr>
          <p:nvPr>
            <p:ph type="title"/>
          </p:nvPr>
        </p:nvSpPr>
        <p:spPr>
          <a:xfrm>
            <a:off x="683568" y="2348880"/>
            <a:ext cx="8229600" cy="1399032"/>
          </a:xfrm>
          <a:scene3d>
            <a:camera prst="perspectiveRelaxedModerately"/>
            <a:lightRig rig="threePt" dir="t"/>
          </a:scene3d>
          <a:sp3d>
            <a:bevelT w="101600" prst="riblet"/>
          </a:sp3d>
        </p:spPr>
        <p:txBody>
          <a:bodyPr>
            <a:normAutofit/>
            <a:scene3d>
              <a:camera prst="orthographicFront"/>
              <a:lightRig rig="balanced" dir="t">
                <a:rot lat="0" lon="0" rev="2100000"/>
              </a:lightRig>
            </a:scene3d>
            <a:sp3d extrusionH="57150" prstMaterial="metal">
              <a:bevelT w="38100" h="25400"/>
              <a:contourClr>
                <a:schemeClr val="bg2"/>
              </a:contourClr>
            </a:sp3d>
          </a:bodyPr>
          <a:lstStyle/>
          <a:p>
            <a:pPr algn="ctr"/>
            <a:r>
              <a:rPr lang="uk-UA" sz="6600" b="1" dirty="0" smtClean="0">
                <a:ln w="50800"/>
                <a:solidFill>
                  <a:schemeClr val="bg1">
                    <a:shade val="50000"/>
                  </a:schemeClr>
                </a:solidFill>
                <a:effectLst/>
                <a:latin typeface="Arial" pitchFamily="34" charset="0"/>
                <a:cs typeface="Arial" pitchFamily="34" charset="0"/>
              </a:rPr>
              <a:t>Дякуємо за увагу!</a:t>
            </a:r>
            <a:endParaRPr lang="ru-RU" sz="6600" b="1" dirty="0">
              <a:ln w="50800"/>
              <a:solidFill>
                <a:schemeClr val="bg1">
                  <a:shade val="50000"/>
                </a:schemeClr>
              </a:solidFill>
              <a:effectLst/>
              <a:latin typeface="Arial" pitchFamily="34" charset="0"/>
              <a:cs typeface="Arial" pitchFamily="34" charset="0"/>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9144000" cy="6957392"/>
          </a:xfrm>
          <a:prstGeom prst="rect">
            <a:avLst/>
          </a:prstGeom>
        </p:spPr>
      </p:pic>
      <p:sp>
        <p:nvSpPr>
          <p:cNvPr id="2" name="Заголовок 1"/>
          <p:cNvSpPr>
            <a:spLocks noGrp="1"/>
          </p:cNvSpPr>
          <p:nvPr>
            <p:ph type="title"/>
          </p:nvPr>
        </p:nvSpPr>
        <p:spPr>
          <a:xfrm>
            <a:off x="179512" y="764704"/>
            <a:ext cx="8686800" cy="4536504"/>
          </a:xfrm>
          <a:solidFill>
            <a:schemeClr val="accent3">
              <a:lumMod val="20000"/>
              <a:lumOff val="80000"/>
            </a:schemeClr>
          </a:solidFill>
        </p:spPr>
        <p:txBody>
          <a:bodyPr>
            <a:normAutofit fontScale="90000"/>
          </a:bodyPr>
          <a:lstStyle/>
          <a:p>
            <a:r>
              <a:rPr lang="uk-UA" sz="2800" dirty="0" smtClean="0">
                <a:solidFill>
                  <a:srgbClr val="73173E"/>
                </a:solidFill>
                <a:latin typeface="Arial" pitchFamily="34" charset="0"/>
                <a:cs typeface="Arial" pitchFamily="34" charset="0"/>
              </a:rPr>
              <a:t>    </a:t>
            </a:r>
            <a:r>
              <a:rPr lang="uk-UA" sz="2800" dirty="0" smtClean="0">
                <a:solidFill>
                  <a:srgbClr val="261A70"/>
                </a:solidFill>
                <a:latin typeface="Arial" pitchFamily="34" charset="0"/>
                <a:cs typeface="Arial" pitchFamily="34" charset="0"/>
              </a:rPr>
              <a:t>В групі </a:t>
            </a:r>
            <a:r>
              <a:rPr lang="uk-UA" sz="2800" dirty="0" err="1" smtClean="0">
                <a:solidFill>
                  <a:srgbClr val="261A70"/>
                </a:solidFill>
                <a:latin typeface="Arial" pitchFamily="34" charset="0"/>
                <a:cs typeface="Arial" pitchFamily="34" charset="0"/>
              </a:rPr>
              <a:t>КО</a:t>
            </a:r>
            <a:r>
              <a:rPr lang="uk-UA" sz="2800" dirty="0" smtClean="0">
                <a:solidFill>
                  <a:srgbClr val="261A70"/>
                </a:solidFill>
                <a:latin typeface="Arial" pitchFamily="34" charset="0"/>
                <a:cs typeface="Arial" pitchFamily="34" charset="0"/>
              </a:rPr>
              <a:t>-115 навчається 24 учні. З них високий рівень навчання мають 8 чоловік ( Головата М., </a:t>
            </a:r>
            <a:r>
              <a:rPr lang="uk-UA" sz="2800" dirty="0" err="1" smtClean="0">
                <a:solidFill>
                  <a:srgbClr val="261A70"/>
                </a:solidFill>
                <a:latin typeface="Arial" pitchFamily="34" charset="0"/>
                <a:cs typeface="Arial" pitchFamily="34" charset="0"/>
              </a:rPr>
              <a:t>Ліщіна</a:t>
            </a:r>
            <a:r>
              <a:rPr lang="uk-UA" sz="2800" dirty="0" smtClean="0">
                <a:solidFill>
                  <a:srgbClr val="261A70"/>
                </a:solidFill>
                <a:latin typeface="Arial" pitchFamily="34" charset="0"/>
                <a:cs typeface="Arial" pitchFamily="34" charset="0"/>
              </a:rPr>
              <a:t> С., Любченко Г., </a:t>
            </a:r>
            <a:r>
              <a:rPr lang="uk-UA" sz="2800" dirty="0" err="1" smtClean="0">
                <a:solidFill>
                  <a:srgbClr val="261A70"/>
                </a:solidFill>
                <a:latin typeface="Arial" pitchFamily="34" charset="0"/>
                <a:cs typeface="Arial" pitchFamily="34" charset="0"/>
              </a:rPr>
              <a:t>Неботов</a:t>
            </a:r>
            <a:r>
              <a:rPr lang="uk-UA" sz="2800" dirty="0" smtClean="0">
                <a:solidFill>
                  <a:srgbClr val="261A70"/>
                </a:solidFill>
                <a:latin typeface="Arial" pitchFamily="34" charset="0"/>
                <a:cs typeface="Arial" pitchFamily="34" charset="0"/>
              </a:rPr>
              <a:t> В., </a:t>
            </a:r>
            <a:r>
              <a:rPr lang="uk-UA" sz="2800" dirty="0" err="1" smtClean="0">
                <a:solidFill>
                  <a:srgbClr val="261A70"/>
                </a:solidFill>
                <a:latin typeface="Arial" pitchFamily="34" charset="0"/>
                <a:cs typeface="Arial" pitchFamily="34" charset="0"/>
              </a:rPr>
              <a:t>Старікова</a:t>
            </a:r>
            <a:r>
              <a:rPr lang="uk-UA" sz="2800" dirty="0" smtClean="0">
                <a:solidFill>
                  <a:srgbClr val="261A70"/>
                </a:solidFill>
                <a:latin typeface="Arial" pitchFamily="34" charset="0"/>
                <a:cs typeface="Arial" pitchFamily="34" charset="0"/>
              </a:rPr>
              <a:t> Я., Середа М., </a:t>
            </a:r>
            <a:r>
              <a:rPr lang="uk-UA" sz="2800" dirty="0" err="1" smtClean="0">
                <a:solidFill>
                  <a:srgbClr val="261A70"/>
                </a:solidFill>
                <a:latin typeface="Arial" pitchFamily="34" charset="0"/>
                <a:cs typeface="Arial" pitchFamily="34" charset="0"/>
              </a:rPr>
              <a:t>Ямпольська</a:t>
            </a:r>
            <a:r>
              <a:rPr lang="uk-UA" sz="2800" dirty="0" smtClean="0">
                <a:solidFill>
                  <a:srgbClr val="261A70"/>
                </a:solidFill>
                <a:latin typeface="Arial" pitchFamily="34" charset="0"/>
                <a:cs typeface="Arial" pitchFamily="34" charset="0"/>
              </a:rPr>
              <a:t> К., Романов Р.) та достатній – 9 чоловік (Бондаренко Д., Величко В., Куткова Є., Гордієнко О., </a:t>
            </a:r>
            <a:r>
              <a:rPr lang="uk-UA" sz="2800" dirty="0" err="1" smtClean="0">
                <a:solidFill>
                  <a:srgbClr val="261A70"/>
                </a:solidFill>
                <a:latin typeface="Arial" pitchFamily="34" charset="0"/>
                <a:cs typeface="Arial" pitchFamily="34" charset="0"/>
              </a:rPr>
              <a:t>Гузеев</a:t>
            </a:r>
            <a:r>
              <a:rPr lang="uk-UA" sz="2800" dirty="0" smtClean="0">
                <a:solidFill>
                  <a:srgbClr val="261A70"/>
                </a:solidFill>
                <a:latin typeface="Arial" pitchFamily="34" charset="0"/>
                <a:cs typeface="Arial" pitchFamily="34" charset="0"/>
              </a:rPr>
              <a:t> І.,Пишний Р., </a:t>
            </a:r>
            <a:r>
              <a:rPr lang="uk-UA" sz="2800" dirty="0" err="1" smtClean="0">
                <a:solidFill>
                  <a:srgbClr val="261A70"/>
                </a:solidFill>
                <a:latin typeface="Arial" pitchFamily="34" charset="0"/>
                <a:cs typeface="Arial" pitchFamily="34" charset="0"/>
              </a:rPr>
              <a:t>Портаненко</a:t>
            </a:r>
            <a:r>
              <a:rPr lang="uk-UA" sz="2800" dirty="0" smtClean="0">
                <a:solidFill>
                  <a:srgbClr val="261A70"/>
                </a:solidFill>
                <a:latin typeface="Arial" pitchFamily="34" charset="0"/>
                <a:cs typeface="Arial" pitchFamily="34" charset="0"/>
              </a:rPr>
              <a:t> Р., </a:t>
            </a:r>
            <a:r>
              <a:rPr lang="uk-UA" sz="2800" dirty="0" err="1" smtClean="0">
                <a:solidFill>
                  <a:srgbClr val="261A70"/>
                </a:solidFill>
                <a:latin typeface="Arial" pitchFamily="34" charset="0"/>
                <a:cs typeface="Arial" pitchFamily="34" charset="0"/>
              </a:rPr>
              <a:t>Сивочуб</a:t>
            </a:r>
            <a:r>
              <a:rPr lang="uk-UA" sz="2800" dirty="0" smtClean="0">
                <a:solidFill>
                  <a:srgbClr val="261A70"/>
                </a:solidFill>
                <a:latin typeface="Arial" pitchFamily="34" charset="0"/>
                <a:cs typeface="Arial" pitchFamily="34" charset="0"/>
              </a:rPr>
              <a:t> А., </a:t>
            </a:r>
            <a:r>
              <a:rPr lang="uk-UA" sz="2800" dirty="0" err="1" smtClean="0">
                <a:solidFill>
                  <a:srgbClr val="261A70"/>
                </a:solidFill>
                <a:latin typeface="Arial" pitchFamily="34" charset="0"/>
                <a:cs typeface="Arial" pitchFamily="34" charset="0"/>
              </a:rPr>
              <a:t>Смажева</a:t>
            </a:r>
            <a:r>
              <a:rPr lang="uk-UA" sz="2800" dirty="0" smtClean="0">
                <a:solidFill>
                  <a:srgbClr val="261A70"/>
                </a:solidFill>
                <a:latin typeface="Arial" pitchFamily="34" charset="0"/>
                <a:cs typeface="Arial" pitchFamily="34" charset="0"/>
              </a:rPr>
              <a:t> О.). </a:t>
            </a:r>
            <a:r>
              <a:rPr lang="ru-RU" sz="2800" dirty="0" smtClean="0">
                <a:solidFill>
                  <a:srgbClr val="261A70"/>
                </a:solidFill>
                <a:latin typeface="Arial" pitchFamily="34" charset="0"/>
                <a:cs typeface="Arial" pitchFamily="34" charset="0"/>
              </a:rPr>
              <a:t/>
            </a:r>
            <a:br>
              <a:rPr lang="ru-RU" sz="2800" dirty="0" smtClean="0">
                <a:solidFill>
                  <a:srgbClr val="261A70"/>
                </a:solidFill>
                <a:latin typeface="Arial" pitchFamily="34" charset="0"/>
                <a:cs typeface="Arial" pitchFamily="34" charset="0"/>
              </a:rPr>
            </a:br>
            <a:r>
              <a:rPr lang="ru-RU" sz="2800" dirty="0" smtClean="0">
                <a:solidFill>
                  <a:srgbClr val="261A70"/>
                </a:solidFill>
                <a:latin typeface="Arial" pitchFamily="34" charset="0"/>
                <a:cs typeface="Arial" pitchFamily="34" charset="0"/>
              </a:rPr>
              <a:t>    </a:t>
            </a:r>
            <a:r>
              <a:rPr lang="uk-UA" sz="2800" dirty="0" smtClean="0">
                <a:solidFill>
                  <a:srgbClr val="261A70"/>
                </a:solidFill>
                <a:latin typeface="Arial" pitchFamily="34" charset="0"/>
                <a:cs typeface="Arial" pitchFamily="34" charset="0"/>
              </a:rPr>
              <a:t>Середній бал групи 8,4 балів. Але наша група намагається покращити рівень навчання. Над цим працює учбовий комітет групи.</a:t>
            </a:r>
            <a:r>
              <a:rPr lang="ru-RU" dirty="0" smtClean="0">
                <a:solidFill>
                  <a:srgbClr val="261A70"/>
                </a:solidFill>
                <a:latin typeface="Arial" pitchFamily="34" charset="0"/>
                <a:cs typeface="Arial" pitchFamily="34" charset="0"/>
              </a:rPr>
              <a:t/>
            </a:r>
            <a:br>
              <a:rPr lang="ru-RU" dirty="0" smtClean="0">
                <a:solidFill>
                  <a:srgbClr val="261A70"/>
                </a:solidFill>
                <a:latin typeface="Arial" pitchFamily="34" charset="0"/>
                <a:cs typeface="Arial" pitchFamily="34" charset="0"/>
              </a:rPr>
            </a:br>
            <a:endParaRPr lang="ru-RU" dirty="0">
              <a:solidFill>
                <a:srgbClr val="261A70"/>
              </a:solidFill>
              <a:latin typeface="Arial" pitchFamily="34" charset="0"/>
              <a:cs typeface="Arial"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3000" fill="hold"/>
                                        <p:tgtEl>
                                          <p:spTgt spid="2"/>
                                        </p:tgtEl>
                                        <p:attrNameLst>
                                          <p:attrName>ppt_x</p:attrName>
                                        </p:attrNameLst>
                                      </p:cBhvr>
                                      <p:tavLst>
                                        <p:tav tm="0">
                                          <p:val>
                                            <p:strVal val="#ppt_x"/>
                                          </p:val>
                                        </p:tav>
                                        <p:tav tm="100000">
                                          <p:val>
                                            <p:strVal val="#ppt_x"/>
                                          </p:val>
                                        </p:tav>
                                      </p:tavLst>
                                    </p:anim>
                                    <p:anim calcmode="lin" valueType="num">
                                      <p:cBhvr additive="base">
                                        <p:cTn id="8" dur="3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DSCN1644.JPG"/>
          <p:cNvPicPr>
            <a:picLocks noChangeAspect="1"/>
          </p:cNvPicPr>
          <p:nvPr/>
        </p:nvPicPr>
        <p:blipFill>
          <a:blip r:embed="rId2" cstate="print"/>
          <a:stretch>
            <a:fillRect/>
          </a:stretch>
        </p:blipFill>
        <p:spPr>
          <a:xfrm>
            <a:off x="0" y="0"/>
            <a:ext cx="9144000" cy="7101408"/>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amond(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descr="DSCN1662.JPG"/>
          <p:cNvPicPr>
            <a:picLocks noChangeAspect="1"/>
          </p:cNvPicPr>
          <p:nvPr/>
        </p:nvPicPr>
        <p:blipFill>
          <a:blip r:embed="rId2" cstate="print"/>
          <a:stretch>
            <a:fillRect/>
          </a:stretch>
        </p:blipFill>
        <p:spPr>
          <a:xfrm>
            <a:off x="-252536" y="-963488"/>
            <a:ext cx="9577064" cy="90010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3000" fill="hold"/>
                                        <p:tgtEl>
                                          <p:spTgt spid="6"/>
                                        </p:tgtEl>
                                        <p:attrNameLst>
                                          <p:attrName>ppt_w</p:attrName>
                                        </p:attrNameLst>
                                      </p:cBhvr>
                                      <p:tavLst>
                                        <p:tav tm="0">
                                          <p:val>
                                            <p:strVal val="#ppt_w*0.70"/>
                                          </p:val>
                                        </p:tav>
                                        <p:tav tm="100000">
                                          <p:val>
                                            <p:strVal val="#ppt_w"/>
                                          </p:val>
                                        </p:tav>
                                      </p:tavLst>
                                    </p:anim>
                                    <p:anim calcmode="lin" valueType="num">
                                      <p:cBhvr>
                                        <p:cTn id="8" dur="3000" fill="hold"/>
                                        <p:tgtEl>
                                          <p:spTgt spid="6"/>
                                        </p:tgtEl>
                                        <p:attrNameLst>
                                          <p:attrName>ppt_h</p:attrName>
                                        </p:attrNameLst>
                                      </p:cBhvr>
                                      <p:tavLst>
                                        <p:tav tm="0">
                                          <p:val>
                                            <p:strVal val="#ppt_h"/>
                                          </p:val>
                                        </p:tav>
                                        <p:tav tm="100000">
                                          <p:val>
                                            <p:strVal val="#ppt_h"/>
                                          </p:val>
                                        </p:tav>
                                      </p:tavLst>
                                    </p:anim>
                                    <p:animEffect transition="in" filter="fade">
                                      <p:cBhvr>
                                        <p:cTn id="9" dur="3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descr="P1010111.JPG"/>
          <p:cNvPicPr>
            <a:picLocks noChangeAspect="1"/>
          </p:cNvPicPr>
          <p:nvPr/>
        </p:nvPicPr>
        <p:blipFill>
          <a:blip r:embed="rId2" cstate="print"/>
          <a:stretch>
            <a:fillRect/>
          </a:stretch>
        </p:blipFill>
        <p:spPr>
          <a:xfrm>
            <a:off x="251520" y="404664"/>
            <a:ext cx="8568952" cy="6102678"/>
          </a:xfrm>
          <a:prstGeom prst="rect">
            <a:avLst/>
          </a:prstGeom>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amond(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DSCN1797.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DSCN1803.JPG"/>
          <p:cNvPicPr>
            <a:picLocks noChangeAspect="1"/>
          </p:cNvPicPr>
          <p:nvPr/>
        </p:nvPicPr>
        <p:blipFill>
          <a:blip r:embed="rId2" cstate="print"/>
          <a:stretch>
            <a:fillRect/>
          </a:stretch>
        </p:blipFill>
        <p:spPr>
          <a:xfrm>
            <a:off x="2" y="1"/>
            <a:ext cx="4187956" cy="314096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 name="Рисунок 3" descr="DSCN1807.JPG"/>
          <p:cNvPicPr>
            <a:picLocks noChangeAspect="1"/>
          </p:cNvPicPr>
          <p:nvPr/>
        </p:nvPicPr>
        <p:blipFill>
          <a:blip r:embed="rId3" cstate="print"/>
          <a:stretch>
            <a:fillRect/>
          </a:stretch>
        </p:blipFill>
        <p:spPr>
          <a:xfrm>
            <a:off x="4956042" y="0"/>
            <a:ext cx="4187957" cy="314096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 name="Рисунок 4" descr="DSCN1809.JPG"/>
          <p:cNvPicPr>
            <a:picLocks noChangeAspect="1"/>
          </p:cNvPicPr>
          <p:nvPr/>
        </p:nvPicPr>
        <p:blipFill>
          <a:blip r:embed="rId4" cstate="print"/>
          <a:stretch>
            <a:fillRect/>
          </a:stretch>
        </p:blipFill>
        <p:spPr>
          <a:xfrm>
            <a:off x="0" y="3854348"/>
            <a:ext cx="4067944" cy="300365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6" name="Рисунок 5" descr="DSCN1833.JPG"/>
          <p:cNvPicPr>
            <a:picLocks noChangeAspect="1"/>
          </p:cNvPicPr>
          <p:nvPr/>
        </p:nvPicPr>
        <p:blipFill>
          <a:blip r:embed="rId5" cstate="print"/>
          <a:stretch>
            <a:fillRect/>
          </a:stretch>
        </p:blipFill>
        <p:spPr>
          <a:xfrm>
            <a:off x="5340084" y="4005064"/>
            <a:ext cx="3803915" cy="285293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 name="Рисунок 6" descr="DSCN1802.JPG"/>
          <p:cNvPicPr>
            <a:picLocks noChangeAspect="1"/>
          </p:cNvPicPr>
          <p:nvPr/>
        </p:nvPicPr>
        <p:blipFill>
          <a:blip r:embed="rId6" cstate="print"/>
          <a:stretch>
            <a:fillRect/>
          </a:stretch>
        </p:blipFill>
        <p:spPr>
          <a:xfrm>
            <a:off x="2615274" y="1772816"/>
            <a:ext cx="4224469" cy="316835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1000" fill="hold"/>
                                        <p:tgtEl>
                                          <p:spTgt spid="4"/>
                                        </p:tgtEl>
                                        <p:attrNameLst>
                                          <p:attrName>ppt_x</p:attrName>
                                        </p:attrNameLst>
                                      </p:cBhvr>
                                      <p:tavLst>
                                        <p:tav tm="0">
                                          <p:val>
                                            <p:strVal val="#ppt_x"/>
                                          </p:val>
                                        </p:tav>
                                        <p:tav tm="100000">
                                          <p:val>
                                            <p:strVal val="#ppt_x"/>
                                          </p:val>
                                        </p:tav>
                                      </p:tavLst>
                                    </p:anim>
                                    <p:anim calcmode="lin" valueType="num">
                                      <p:cBhvr additive="base">
                                        <p:cTn id="13" dur="1000" fill="hold"/>
                                        <p:tgtEl>
                                          <p:spTgt spid="4"/>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1000" fill="hold"/>
                                        <p:tgtEl>
                                          <p:spTgt spid="5"/>
                                        </p:tgtEl>
                                        <p:attrNameLst>
                                          <p:attrName>ppt_x</p:attrName>
                                        </p:attrNameLst>
                                      </p:cBhvr>
                                      <p:tavLst>
                                        <p:tav tm="0">
                                          <p:val>
                                            <p:strVal val="#ppt_x"/>
                                          </p:val>
                                        </p:tav>
                                        <p:tav tm="100000">
                                          <p:val>
                                            <p:strVal val="#ppt_x"/>
                                          </p:val>
                                        </p:tav>
                                      </p:tavLst>
                                    </p:anim>
                                    <p:anim calcmode="lin" valueType="num">
                                      <p:cBhvr additive="base">
                                        <p:cTn id="18" dur="1000" fill="hold"/>
                                        <p:tgtEl>
                                          <p:spTgt spid="5"/>
                                        </p:tgtEl>
                                        <p:attrNameLst>
                                          <p:attrName>ppt_y</p:attrName>
                                        </p:attrNameLst>
                                      </p:cBhvr>
                                      <p:tavLst>
                                        <p:tav tm="0">
                                          <p:val>
                                            <p:strVal val="1+#ppt_h/2"/>
                                          </p:val>
                                        </p:tav>
                                        <p:tav tm="100000">
                                          <p:val>
                                            <p:strVal val="#ppt_y"/>
                                          </p:val>
                                        </p:tav>
                                      </p:tavLst>
                                    </p:anim>
                                  </p:childTnLst>
                                </p:cTn>
                              </p:par>
                            </p:childTnLst>
                          </p:cTn>
                        </p:par>
                        <p:par>
                          <p:cTn id="19" fill="hold">
                            <p:stCondLst>
                              <p:cond delay="3000"/>
                            </p:stCondLst>
                            <p:childTnLst>
                              <p:par>
                                <p:cTn id="20" presetID="2" presetClass="entr" presetSubtype="4"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1000" fill="hold"/>
                                        <p:tgtEl>
                                          <p:spTgt spid="6"/>
                                        </p:tgtEl>
                                        <p:attrNameLst>
                                          <p:attrName>ppt_x</p:attrName>
                                        </p:attrNameLst>
                                      </p:cBhvr>
                                      <p:tavLst>
                                        <p:tav tm="0">
                                          <p:val>
                                            <p:strVal val="#ppt_x"/>
                                          </p:val>
                                        </p:tav>
                                        <p:tav tm="100000">
                                          <p:val>
                                            <p:strVal val="#ppt_x"/>
                                          </p:val>
                                        </p:tav>
                                      </p:tavLst>
                                    </p:anim>
                                    <p:anim calcmode="lin" valueType="num">
                                      <p:cBhvr additive="base">
                                        <p:cTn id="23" dur="1000" fill="hold"/>
                                        <p:tgtEl>
                                          <p:spTgt spid="6"/>
                                        </p:tgtEl>
                                        <p:attrNameLst>
                                          <p:attrName>ppt_y</p:attrName>
                                        </p:attrNameLst>
                                      </p:cBhvr>
                                      <p:tavLst>
                                        <p:tav tm="0">
                                          <p:val>
                                            <p:strVal val="1+#ppt_h/2"/>
                                          </p:val>
                                        </p:tav>
                                        <p:tav tm="100000">
                                          <p:val>
                                            <p:strVal val="#ppt_y"/>
                                          </p:val>
                                        </p:tav>
                                      </p:tavLst>
                                    </p:anim>
                                  </p:childTnLst>
                                </p:cTn>
                              </p:par>
                            </p:childTnLst>
                          </p:cTn>
                        </p:par>
                        <p:par>
                          <p:cTn id="24" fill="hold">
                            <p:stCondLst>
                              <p:cond delay="4000"/>
                            </p:stCondLst>
                            <p:childTnLst>
                              <p:par>
                                <p:cTn id="25" presetID="2" presetClass="entr" presetSubtype="4" fill="hold" nodeType="after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1000" fill="hold"/>
                                        <p:tgtEl>
                                          <p:spTgt spid="7"/>
                                        </p:tgtEl>
                                        <p:attrNameLst>
                                          <p:attrName>ppt_x</p:attrName>
                                        </p:attrNameLst>
                                      </p:cBhvr>
                                      <p:tavLst>
                                        <p:tav tm="0">
                                          <p:val>
                                            <p:strVal val="#ppt_x"/>
                                          </p:val>
                                        </p:tav>
                                        <p:tav tm="100000">
                                          <p:val>
                                            <p:strVal val="#ppt_x"/>
                                          </p:val>
                                        </p:tav>
                                      </p:tavLst>
                                    </p:anim>
                                    <p:anim calcmode="lin" valueType="num">
                                      <p:cBhvr additive="base">
                                        <p:cTn id="2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DSCN1862.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4)">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DSCN1846.JPG"/>
          <p:cNvPicPr>
            <a:picLocks noChangeAspect="1"/>
          </p:cNvPicPr>
          <p:nvPr/>
        </p:nvPicPr>
        <p:blipFill>
          <a:blip r:embed="rId2" cstate="print"/>
          <a:stretch>
            <a:fillRect/>
          </a:stretch>
        </p:blipFill>
        <p:spPr>
          <a:xfrm>
            <a:off x="5220072" y="3591018"/>
            <a:ext cx="3744416" cy="3266982"/>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pic>
        <p:nvPicPr>
          <p:cNvPr id="5" name="Рисунок 4" descr="DSCN1843.JPG"/>
          <p:cNvPicPr>
            <a:picLocks noChangeAspect="1"/>
          </p:cNvPicPr>
          <p:nvPr/>
        </p:nvPicPr>
        <p:blipFill>
          <a:blip r:embed="rId3" cstate="print"/>
          <a:stretch>
            <a:fillRect/>
          </a:stretch>
        </p:blipFill>
        <p:spPr>
          <a:xfrm>
            <a:off x="-1116632" y="2492896"/>
            <a:ext cx="3597864" cy="4797152"/>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pic>
        <p:nvPicPr>
          <p:cNvPr id="3" name="Рисунок 2" descr="DSCN1855.JPG"/>
          <p:cNvPicPr>
            <a:picLocks noChangeAspect="1"/>
          </p:cNvPicPr>
          <p:nvPr/>
        </p:nvPicPr>
        <p:blipFill>
          <a:blip r:embed="rId4" cstate="print"/>
          <a:stretch>
            <a:fillRect/>
          </a:stretch>
        </p:blipFill>
        <p:spPr>
          <a:xfrm>
            <a:off x="899592" y="0"/>
            <a:ext cx="7128792" cy="5345832"/>
          </a:xfrm>
          <a:prstGeom prst="ellipse">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1000" fill="hold"/>
                                        <p:tgtEl>
                                          <p:spTgt spid="4"/>
                                        </p:tgtEl>
                                        <p:attrNameLst>
                                          <p:attrName>ppt_x</p:attrName>
                                        </p:attrNameLst>
                                      </p:cBhvr>
                                      <p:tavLst>
                                        <p:tav tm="0">
                                          <p:val>
                                            <p:strVal val="#ppt_x"/>
                                          </p:val>
                                        </p:tav>
                                        <p:tav tm="100000">
                                          <p:val>
                                            <p:strVal val="#ppt_x"/>
                                          </p:val>
                                        </p:tav>
                                      </p:tavLst>
                                    </p:anim>
                                    <p:anim calcmode="lin" valueType="num">
                                      <p:cBhvr additive="base">
                                        <p:cTn id="13" dur="1000" fill="hold"/>
                                        <p:tgtEl>
                                          <p:spTgt spid="4"/>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1" presetClass="entr" presetSubtype="4"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heel(4)">
                                      <p:cBhvr>
                                        <p:cTn id="1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Яркая">
  <a:themeElements>
    <a:clrScheme name="Поток">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Яркая">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Яркая">
      <a:fillStyleLst>
        <a:solidFill>
          <a:schemeClr val="phClr"/>
        </a:solidFill>
        <a:gradFill rotWithShape="1">
          <a:gsLst>
            <a:gs pos="0">
              <a:schemeClr val="phClr">
                <a:tint val="10000"/>
                <a:satMod val="300000"/>
              </a:schemeClr>
            </a:gs>
            <a:gs pos="34000">
              <a:schemeClr val="phClr">
                <a:tint val="13500"/>
                <a:satMod val="250000"/>
              </a:schemeClr>
            </a:gs>
            <a:gs pos="100000">
              <a:schemeClr val="phClr">
                <a:tint val="60000"/>
                <a:satMod val="200000"/>
              </a:schemeClr>
            </a:gs>
          </a:gsLst>
          <a:path path="circle">
            <a:fillToRect l="50000" t="155000" r="50000" b="-55000"/>
          </a:path>
        </a:gradFill>
        <a:gradFill rotWithShape="1">
          <a:gsLst>
            <a:gs pos="0">
              <a:schemeClr val="phClr">
                <a:tint val="60000"/>
                <a:satMod val="160000"/>
              </a:schemeClr>
            </a:gs>
            <a:gs pos="46000">
              <a:schemeClr val="phClr">
                <a:tint val="86000"/>
                <a:satMod val="160000"/>
              </a:schemeClr>
            </a:gs>
            <a:gs pos="100000">
              <a:schemeClr val="phClr">
                <a:shade val="40000"/>
                <a:satMod val="160000"/>
              </a:schemeClr>
            </a:gs>
          </a:gsLst>
          <a:path path="circle">
            <a:fillToRect l="50000" t="155000" r="50000" b="-55000"/>
          </a:path>
        </a:gradFill>
      </a:fillStyleLst>
      <a:lnStyleLst>
        <a:ln w="9525" cap="flat" cmpd="sng" algn="ctr">
          <a:solidFill>
            <a:schemeClr val="phClr">
              <a:satMod val="12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0800" dist="38100" dir="14700000" algn="t" rotWithShape="0">
              <a:srgbClr val="000000">
                <a:alpha val="60000"/>
              </a:srgbClr>
            </a:outerShdw>
          </a:effectLst>
          <a:scene3d>
            <a:camera prst="orthographicFront" fov="0">
              <a:rot lat="0" lon="0" rev="0"/>
            </a:camera>
            <a:lightRig rig="contrasting" dir="t">
              <a:rot lat="0" lon="0" rev="3600000"/>
            </a:lightRig>
          </a:scene3d>
          <a:sp3d prstMaterial="plastic">
            <a:bevelT w="127000" h="38200" prst="relaxedInset"/>
            <a:contourClr>
              <a:schemeClr val="phClr"/>
            </a:contourClr>
          </a:sp3d>
        </a:effectStyle>
      </a:effectStyleLst>
      <a:bgFillStyleLst>
        <a:solidFill>
          <a:schemeClr val="phClr"/>
        </a:solidFill>
        <a:gradFill rotWithShape="1">
          <a:gsLst>
            <a:gs pos="0">
              <a:schemeClr val="phClr">
                <a:shade val="48000"/>
                <a:satMod val="230000"/>
              </a:schemeClr>
            </a:gs>
            <a:gs pos="60000">
              <a:schemeClr val="phClr">
                <a:shade val="92000"/>
                <a:satMod val="230000"/>
              </a:schemeClr>
            </a:gs>
            <a:gs pos="100000">
              <a:schemeClr val="phClr">
                <a:tint val="85000"/>
                <a:satMod val="400000"/>
              </a:schemeClr>
            </a:gs>
          </a:gsLst>
          <a:lin ang="5400000" scaled="0"/>
        </a:gradFill>
        <a:blipFill>
          <a:blip xmlns:r="http://schemas.openxmlformats.org/officeDocument/2006/relationships" r:embed="rId1">
            <a:duotone>
              <a:schemeClr val="phClr">
                <a:shade val="1200"/>
                <a:satMod val="150000"/>
              </a:schemeClr>
              <a:schemeClr val="phClr">
                <a:tint val="90000"/>
                <a:satMod val="150000"/>
              </a:schemeClr>
            </a:duotone>
          </a:blip>
          <a:tile tx="0" ty="0" sx="70000" sy="7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Verve</Template>
  <TotalTime>161</TotalTime>
  <Words>83</Words>
  <Application>Microsoft Office PowerPoint</Application>
  <PresentationFormat>Экран (4:3)</PresentationFormat>
  <Paragraphs>3</Paragraphs>
  <Slides>13</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13</vt:i4>
      </vt:variant>
    </vt:vector>
  </HeadingPairs>
  <TitlesOfParts>
    <vt:vector size="14" baseType="lpstr">
      <vt:lpstr>Яркая</vt:lpstr>
      <vt:lpstr>Звіт групи КО – 115  за І семестр  2015-2016 н. р.</vt:lpstr>
      <vt:lpstr>    В групі КО-115 навчається 24 учні. З них високий рівень навчання мають 8 чоловік ( Головата М., Ліщіна С., Любченко Г., Неботов В., Старікова Я., Середа М., Ямпольська К., Романов Р.) та достатній – 9 чоловік (Бондаренко Д., Величко В., Куткова Є., Гордієнко О., Гузеев І.,Пишний Р., Портаненко Р., Сивочуб А., Смажева О.).      Середній бал групи 8,4 балів. Але наша група намагається покращити рівень навчання. Над цим працює учбовий комітет групи.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Дякуємо за увагу!</vt:lpstr>
    </vt:vector>
  </TitlesOfParts>
  <Company>SPecialiST RePack</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Звіт групи КО – 115  за І семестр  2015-2016 н. р.</dc:title>
  <dc:creator>User</dc:creator>
  <cp:lastModifiedBy>Соловей_АВ</cp:lastModifiedBy>
  <cp:revision>29</cp:revision>
  <dcterms:created xsi:type="dcterms:W3CDTF">2015-12-25T08:54:36Z</dcterms:created>
  <dcterms:modified xsi:type="dcterms:W3CDTF">2016-01-20T07:24:40Z</dcterms:modified>
</cp:coreProperties>
</file>