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7" r:id="rId3"/>
    <p:sldId id="337" r:id="rId4"/>
    <p:sldId id="338" r:id="rId5"/>
    <p:sldId id="258" r:id="rId6"/>
    <p:sldId id="303" r:id="rId7"/>
    <p:sldId id="301" r:id="rId8"/>
    <p:sldId id="336" r:id="rId9"/>
    <p:sldId id="265" r:id="rId10"/>
    <p:sldId id="304" r:id="rId11"/>
    <p:sldId id="307" r:id="rId12"/>
    <p:sldId id="309" r:id="rId13"/>
    <p:sldId id="314" r:id="rId14"/>
    <p:sldId id="315" r:id="rId15"/>
    <p:sldId id="318" r:id="rId16"/>
    <p:sldId id="320" r:id="rId17"/>
    <p:sldId id="324" r:id="rId18"/>
    <p:sldId id="327" r:id="rId19"/>
    <p:sldId id="333" r:id="rId20"/>
    <p:sldId id="334" r:id="rId21"/>
    <p:sldId id="33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C9927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94660"/>
  </p:normalViewPr>
  <p:slideViewPr>
    <p:cSldViewPr>
      <p:cViewPr varScale="1">
        <p:scale>
          <a:sx n="87" d="100"/>
          <a:sy n="87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6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65B9A-BB67-44CE-94BD-BC505ACEA3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5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6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515A1-8E34-4794-A8A5-A2C0D8D812B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6ED6C-8C5E-42AE-BE51-5852E90564B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3BB2-A6C6-4F5D-926C-821E418C166D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60019"/>
      </p:ext>
    </p:extLst>
  </p:cSld>
  <p:clrMapOvr>
    <a:masterClrMapping/>
  </p:clrMapOvr>
  <p:transition spd="slow" advTm="3200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09C23-6619-44BA-B108-2DF34E24A0B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3228"/>
      </p:ext>
    </p:extLst>
  </p:cSld>
  <p:clrMapOvr>
    <a:masterClrMapping/>
  </p:clrMapOvr>
  <p:transition spd="slow" advTm="3200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C2DA-DF74-4970-A286-616DED1C9EFE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42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3200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1652E-7CFA-485B-A2D5-5BB45AD87B0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07628"/>
      </p:ext>
    </p:extLst>
  </p:cSld>
  <p:clrMapOvr>
    <a:masterClrMapping/>
  </p:clrMapOvr>
  <p:transition spd="slow" advTm="32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945B-4E91-4A32-9A86-E40E8B813B2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97027"/>
      </p:ext>
    </p:extLst>
  </p:cSld>
  <p:clrMapOvr>
    <a:masterClrMapping/>
  </p:clrMapOvr>
  <p:transition spd="slow" advTm="3200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32BFA-2344-4D60-BBDC-ED835385206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57235"/>
      </p:ext>
    </p:extLst>
  </p:cSld>
  <p:clrMapOvr>
    <a:masterClrMapping/>
  </p:clrMapOvr>
  <p:transition spd="slow" advTm="32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BD0570-FBD9-494B-8B49-3CFAAD2B982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8C4F1-DB13-4855-B973-CAF1BFE008F2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19246"/>
      </p:ext>
    </p:extLst>
  </p:cSld>
  <p:clrMapOvr>
    <a:masterClrMapping/>
  </p:clrMapOvr>
  <p:transition spd="slow" advTm="3200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B7B0A-7AD6-4FE0-BB38-1A2FDA4C48B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94907"/>
      </p:ext>
    </p:extLst>
  </p:cSld>
  <p:clrMapOvr>
    <a:masterClrMapping/>
  </p:clrMapOvr>
  <p:transition spd="slow" advTm="3200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10B11-54E4-46DA-BE76-E54A69EFA89F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7021"/>
      </p:ext>
    </p:extLst>
  </p:cSld>
  <p:clrMapOvr>
    <a:masterClrMapping/>
  </p:clrMapOvr>
  <p:transition spd="slow" advTm="3200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0B21-7B2D-495F-8BEE-492B3E490F1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09747"/>
      </p:ext>
    </p:extLst>
  </p:cSld>
  <p:clrMapOvr>
    <a:masterClrMapping/>
  </p:clrMapOvr>
  <p:transition spd="slow" advTm="32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7E431-6DB7-440F-BEB5-F6EABF55BF1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35757"/>
      </p:ext>
    </p:extLst>
  </p:cSld>
  <p:clrMapOvr>
    <a:masterClrMapping/>
  </p:clrMapOvr>
  <p:transition spd="slow" advTm="32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1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5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A402A-8B7C-4771-9CEA-1CBA1056044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2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CF97F-D11D-4B96-B9E9-1AA3EBA645E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40A2A-AC81-4136-A34F-29B66CD5874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CE660A-48D7-4D1A-A629-578E12545291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03FFD-0A8B-4899-B569-34994C692DF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1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8A8C4-7104-4640-9033-AC67E789FD8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Tm="32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99C234-E3C5-4DAA-9150-526B5CD0DC6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Tm="32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9"/>
            <a:ext cx="3481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68BAA-66F7-4AE2-A3FB-7EA52CC0FAF4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32" r:id="rId12"/>
    <p:sldLayoutId id="2147483733" r:id="rId13"/>
  </p:sldLayoutIdLst>
  <p:transition spd="slow" advTm="3200">
    <p:newsflash/>
  </p:transition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BF4C2A-8219-4753-ABCA-808AD69A19C2}" type="slidenum">
              <a:rPr lang="ru-RU">
                <a:solidFill>
                  <a:prstClr val="white">
                    <a:shade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08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3200">
    <p:newsflash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6"/>
            <a:ext cx="77724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М </a:t>
            </a:r>
            <a:endParaRPr lang="ru-RU" dirty="0" smtClean="0"/>
          </a:p>
        </p:txBody>
      </p:sp>
      <p:pic>
        <p:nvPicPr>
          <p:cNvPr id="3075" name="Picture 2" descr="C:\Documents and Settings\1\Рабочий стол\рамки\1223936786_shutterstock_18695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6"/>
          <p:cNvSpPr>
            <a:spLocks noChangeArrowheads="1" noChangeShapeType="1" noTextEdit="1"/>
          </p:cNvSpPr>
          <p:nvPr/>
        </p:nvSpPr>
        <p:spPr bwMode="auto">
          <a:xfrm>
            <a:off x="2214546" y="1928802"/>
            <a:ext cx="5715040" cy="25717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611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kern="10" dirty="0" smtClean="0">
                <a:ln w="9525">
                  <a:solidFill>
                    <a:prstClr val="whit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Звіт групи </a:t>
            </a:r>
            <a:r>
              <a:rPr lang="uk-UA" sz="3600" kern="10" dirty="0" err="1" smtClean="0">
                <a:ln w="9525">
                  <a:solidFill>
                    <a:prstClr val="whit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КС</a:t>
            </a:r>
            <a:r>
              <a:rPr lang="uk-UA" sz="3600" kern="10" dirty="0" smtClean="0">
                <a:ln w="9525">
                  <a:solidFill>
                    <a:prstClr val="whit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-31</a:t>
            </a:r>
            <a:r>
              <a:rPr lang="en-US" sz="3600" kern="10" dirty="0" smtClean="0">
                <a:ln w="9525">
                  <a:solidFill>
                    <a:prstClr val="whit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5</a:t>
            </a:r>
            <a:endParaRPr lang="ru-RU" sz="3600" kern="10" dirty="0">
              <a:ln w="9525">
                <a:solidFill>
                  <a:prstClr val="white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92782236"/>
      </p:ext>
    </p:extLst>
  </p:cSld>
  <p:clrMapOvr>
    <a:masterClrMapping/>
  </p:clrMapOvr>
  <p:transition spd="slow" advTm="3641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бз\Фотография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617255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F:\бз\Фотография 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357718" cy="3268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F:\бз\Фотография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4667283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F:\бз\Фотография 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125388"/>
            <a:ext cx="4595845" cy="3446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14810" y="5357826"/>
            <a:ext cx="4729138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FF00"/>
                </a:solidFill>
                <a:latin typeface="Monotype Corsiva" pitchFamily="66" charset="0"/>
              </a:rPr>
              <a:t>Наші дівчата</a:t>
            </a:r>
            <a:endParaRPr lang="ru-RU" sz="5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71774"/>
      </p:ext>
    </p:extLst>
  </p:cSld>
  <p:clrMapOvr>
    <a:masterClrMapping/>
  </p:clrMapOvr>
  <p:transition spd="slow" advTm="3282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Марина\IMG_1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688"/>
            <a:ext cx="8712168" cy="6371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7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Наш</a:t>
            </a:r>
            <a:r>
              <a:rPr lang="uk-UA" sz="4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і хлопці</a:t>
            </a:r>
            <a:endParaRPr lang="ru-RU" sz="4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56445"/>
      </p:ext>
    </p:extLst>
  </p:cSld>
  <p:clrMapOvr>
    <a:masterClrMapping/>
  </p:clrMapOvr>
  <p:transition spd="slow" advTm="3078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призентации\Красивые фоны для презентаций\Colorful Background\yarkii-vihr_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3948" y="1028663"/>
            <a:ext cx="6840760" cy="48245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D:\призентации\для презентаций\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262038"/>
            <a:ext cx="9448800" cy="940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28" y="1785926"/>
            <a:ext cx="648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cap="all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Посвята в ліцеїсти</a:t>
            </a:r>
          </a:p>
        </p:txBody>
      </p:sp>
    </p:spTree>
    <p:extLst>
      <p:ext uri="{BB962C8B-B14F-4D97-AF65-F5344CB8AC3E}">
        <p14:creationId xmlns:p14="http://schemas.microsoft.com/office/powerpoint/2010/main" val="3247416368"/>
      </p:ext>
    </p:extLst>
  </p:cSld>
  <p:clrMapOvr>
    <a:masterClrMapping/>
  </p:clrMapOvr>
  <p:transition spd="slow" advTm="4266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7463"/>
            <a:ext cx="91567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8" descr="D:\призентации\анимации\0_95ed0_d29ff951_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51" y="-174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призентации\для презентаций\0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4693">
            <a:off x="-1739225" y="1672241"/>
            <a:ext cx="5788570" cy="30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КС-315\Рабочий стол\КС-315\Фотография 058.jpg"/>
          <p:cNvPicPr>
            <a:picLocks noChangeAspect="1" noChangeArrowheads="1"/>
          </p:cNvPicPr>
          <p:nvPr/>
        </p:nvPicPr>
        <p:blipFill>
          <a:blip r:embed="rId5" cstate="print"/>
          <a:srcRect t="13460"/>
          <a:stretch>
            <a:fillRect/>
          </a:stretch>
        </p:blipFill>
        <p:spPr bwMode="auto">
          <a:xfrm>
            <a:off x="467544" y="404664"/>
            <a:ext cx="8208912" cy="5687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9310931"/>
      </p:ext>
    </p:extLst>
  </p:cSld>
  <p:clrMapOvr>
    <a:masterClrMapping/>
  </p:clrMapOvr>
  <p:transition spd="slow" advTm="3297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7463"/>
            <a:ext cx="91567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Picture 8" descr="D:\призентации\анимации\0_95ed0_d29ff951_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3851" y="-174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призентации\для презентаций\03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4693">
            <a:off x="-1739225" y="1672241"/>
            <a:ext cx="5788570" cy="30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КС-315\Рабочий стол\КС-315\Фотография 06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2"/>
            <a:ext cx="8136903" cy="6102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9310931"/>
      </p:ext>
    </p:extLst>
  </p:cSld>
  <p:clrMapOvr>
    <a:masterClrMapping/>
  </p:clrMapOvr>
  <p:transition spd="slow" advTm="2469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12974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FFFF00"/>
                </a:solidFill>
                <a:latin typeface="Arial Black" pitchFamily="34" charset="0"/>
              </a:rPr>
              <a:t>Огляд строю та пісні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122" name="Picture 2" descr="C:\Documents and Settings\КС-315\Рабочий стол\КС-315\Фотография 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014"/>
          <a:stretch>
            <a:fillRect/>
          </a:stretch>
        </p:blipFill>
        <p:spPr bwMode="auto">
          <a:xfrm>
            <a:off x="1475656" y="1268760"/>
            <a:ext cx="6480720" cy="5401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7737511"/>
      </p:ext>
    </p:extLst>
  </p:cSld>
  <p:clrMapOvr>
    <a:masterClrMapping/>
  </p:clrMapOvr>
  <p:transition spd="slow" advTm="3235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620688"/>
            <a:ext cx="6480720" cy="16384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огляд художньої самодіяльності</a:t>
            </a:r>
            <a:endParaRPr lang="ru-RU" sz="48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Documents and Settings\КС-315\Рабочий стол\КС-315\Фотография 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48880"/>
            <a:ext cx="5663829" cy="4247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01438105"/>
      </p:ext>
    </p:extLst>
  </p:cSld>
  <p:clrMapOvr>
    <a:masterClrMapping/>
  </p:clrMapOvr>
  <p:transition spd="slow" advTm="2657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93" name="Picture 21" descr="D:\призентации\для презентаций\03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27" y="-171400"/>
            <a:ext cx="10980679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3" descr="D:\призентации\анимации\zvezdia-1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05" y="86730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3" descr="D:\призентации\анимации\zvezdia-1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74" y="839788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3" descr="D:\призентации\анимации\zvezdia-1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20" y="944563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Documents and Settings\КС-315\Рабочий стол\КС-315\Фотография 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620688"/>
            <a:ext cx="7968129" cy="597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6673394"/>
      </p:ext>
    </p:extLst>
  </p:cSld>
  <p:clrMapOvr>
    <a:masterClrMapping/>
  </p:clrMapOvr>
  <p:transition spd="slow" advTm="2813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user\Рабочий стол\фонки\2457331_184438507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 b="6031"/>
          <a:stretch/>
        </p:blipFill>
        <p:spPr bwMode="auto">
          <a:xfrm>
            <a:off x="0" y="-13534"/>
            <a:ext cx="9144000" cy="68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48680"/>
            <a:ext cx="8149967" cy="13086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21 грудня учні групи відвідали дитячий будинок інтернат, де привітали діточок зі святом Святого Миколая 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8440" name="Picture 8" descr="C:\Documents and Settings\user\Рабочий стол\нг\0_7e2bf_fd7f4ef3_XS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561995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Documents and Settings\user\Рабочий стол\нг\0_7e2bf_fd7f4ef3_XS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75" y="266471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ет дом 21.12.2015\IMG_93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906806"/>
            <a:ext cx="6000792" cy="450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4773824"/>
      </p:ext>
    </p:extLst>
  </p:cSld>
  <p:clrMapOvr>
    <a:masterClrMapping/>
  </p:clrMapOvr>
  <p:transition spd="slow" advTm="3688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user\Рабочий стол\фонки\2457331_184438507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 b="6031"/>
          <a:stretch/>
        </p:blipFill>
        <p:spPr bwMode="auto">
          <a:xfrm>
            <a:off x="0" y="-13534"/>
            <a:ext cx="9144000" cy="68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Documents and Settings\user\Рабочий стол\нг\0_7e2bf_fd7f4ef3_XS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561995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Documents and Settings\user\Рабочий стол\нг\0_7e2bf_fd7f4ef3_XS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" y="266471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Documents and Settings\user\Рабочий стол\нг\0_7e2bf_fd7f4ef3_XS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78" y="276197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Дет дом 21.12.2015\IMG_9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069" y="500042"/>
            <a:ext cx="4742931" cy="3557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8" descr="C:\Documents and Settings\user\Рабочий стол\нг\0_7e2bf_fd7f4ef3_XS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1432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Documents and Settings\user\Рабочий стол\нг\Santa00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508911"/>
            <a:ext cx="1547416" cy="23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ет дом 21.12.2015\IMG_93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00042"/>
            <a:ext cx="4447590" cy="3335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F:\Дет дом 21.12.2015\IMG_93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3750236"/>
            <a:ext cx="4143404" cy="3107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4773824"/>
      </p:ext>
    </p:extLst>
  </p:cSld>
  <p:clrMapOvr>
    <a:masterClrMapping/>
  </p:clrMapOvr>
  <p:transition spd="slow" advTm="5829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68"/>
            <a:ext cx="9144000" cy="690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Picture 10" descr="D:\призентации\анимации\zvezdia-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63" y="402434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призентации\анимации\zvezdia-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04" y="1114425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Администратор\Desktop\бз\Фотография 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714356"/>
            <a:ext cx="7865415" cy="574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428728" y="5500702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tx2">
                    <a:lumMod val="25000"/>
                  </a:schemeClr>
                </a:solidFill>
                <a:latin typeface="Monotype Corsiva" panose="03010101010201010101" pitchFamily="66" charset="0"/>
              </a:rPr>
              <a:t>Перше вересня</a:t>
            </a:r>
            <a:endParaRPr lang="ru-RU" sz="54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42649"/>
      </p:ext>
    </p:extLst>
  </p:cSld>
  <p:clrMapOvr>
    <a:masterClrMapping/>
  </p:clrMapOvr>
  <p:transition spd="slow" advTm="3281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Рабочий стол\18578_novyj-god_elka_vetki_1920x1200_(www.GdeFon.r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Documents and Settings\user\Рабочий стол\фонки\sneg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239" y="-818972"/>
            <a:ext cx="11000117" cy="84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052736"/>
            <a:ext cx="7128792" cy="468052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56490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Дякуємо  за увагу!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51573"/>
      </p:ext>
    </p:extLst>
  </p:cSld>
  <p:clrMapOvr>
    <a:masterClrMapping/>
  </p:clrMapOvr>
  <p:transition spd="slow" advTm="1797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68"/>
            <a:ext cx="9144000" cy="690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939916"/>
          </a:xfrm>
        </p:spPr>
        <p:txBody>
          <a:bodyPr>
            <a:noAutofit/>
          </a:bodyPr>
          <a:lstStyle/>
          <a:p>
            <a:pPr algn="ctr"/>
            <a:r>
              <a:rPr lang="uk-UA" sz="40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групі </a:t>
            </a:r>
            <a:r>
              <a:rPr lang="uk-UA" sz="4000" i="1" dirty="0" err="1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</a:t>
            </a:r>
            <a:r>
              <a:rPr lang="uk-UA" sz="40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-315 </a:t>
            </a:r>
            <a:br>
              <a:rPr lang="uk-UA" sz="40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чоловік за списком, </a:t>
            </a:r>
            <a:br>
              <a:rPr lang="uk-UA" sz="40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 учні приступили до навчання. </a:t>
            </a:r>
            <a:endParaRPr lang="ru-RU" sz="40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7" name="Picture 2" descr="G:\КС-315\Фотография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267490"/>
            <a:ext cx="6120680" cy="4590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842649"/>
      </p:ext>
    </p:extLst>
  </p:cSld>
  <p:clrMapOvr>
    <a:masterClrMapping/>
  </p:clrMapOvr>
  <p:transition spd="slow" advTm="3281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КС-315\Фотография 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88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734277"/>
      </p:ext>
    </p:extLst>
  </p:cSld>
  <p:clrMapOvr>
    <a:masterClrMapping/>
  </p:clrMapOvr>
  <p:transition spd="slow" advTm="2625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3757610" cy="142876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FFFF00"/>
                </a:solidFill>
                <a:latin typeface="Monotype Corsiva" pitchFamily="66" charset="0"/>
              </a:rPr>
              <a:t>Перший урок в ліцеї</a:t>
            </a:r>
            <a:endParaRPr lang="ru-RU" sz="48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333375"/>
            <a:ext cx="4895850" cy="3671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4967288" cy="3727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198795"/>
      </p:ext>
    </p:extLst>
  </p:cSld>
  <p:clrMapOvr>
    <a:masterClrMapping/>
  </p:clrMapOvr>
  <p:transition spd="slow" advTm="55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1\Рабочий стол\рамки\6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0"/>
            <a:ext cx="936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317850"/>
            <a:ext cx="79198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857232"/>
            <a:ext cx="8929718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 І семестр середній бал групи 6,7</a:t>
            </a:r>
          </a:p>
          <a:p>
            <a:pPr marL="244475" indent="-24447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uk-UA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Пропуски з поважних причин 1652 годин</a:t>
            </a:r>
          </a:p>
          <a:p>
            <a:pPr marL="244475" indent="-24447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uk-UA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Пропусків без поважних причин не має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4109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1\Рабочий стол\рамки\6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0"/>
            <a:ext cx="936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285728"/>
            <a:ext cx="791986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 7-10 балів</a:t>
            </a:r>
            <a:r>
              <a:rPr kumimoji="0" lang="uk-UA" sz="3600" b="1" i="0" u="none" strike="noStrike" cap="none" normalizeH="0" dirty="0" smtClean="0">
                <a:ln>
                  <a:noFill/>
                </a:ln>
                <a:solidFill>
                  <a:srgbClr val="FF0066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навчаються т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акі</a:t>
            </a:r>
            <a:r>
              <a:rPr kumimoji="0" lang="uk-UA" sz="3600" b="1" i="0" u="none" strike="noStrike" cap="none" normalizeH="0" dirty="0" smtClean="0">
                <a:ln>
                  <a:noFill/>
                </a:ln>
                <a:solidFill>
                  <a:srgbClr val="FF0066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учні: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</a:pPr>
            <a:r>
              <a:rPr lang="uk-UA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Водоріз Маргарита	-</a:t>
            </a:r>
            <a:r>
              <a:rPr lang="uk-UA" sz="2800" dirty="0" smtClean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Пелех Данило</a:t>
            </a:r>
            <a:endParaRPr lang="uk-UA" sz="28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</a:tabLst>
            </a:pPr>
            <a:r>
              <a:rPr lang="uk-UA" sz="2800" dirty="0" smtClean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Гонтар Дмитро		- </a:t>
            </a:r>
            <a:r>
              <a:rPr lang="uk-UA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Польська Єлизавета</a:t>
            </a:r>
            <a:endParaRPr lang="uk-UA" sz="2800" dirty="0" smtClean="0">
              <a:solidFill>
                <a:srgbClr val="FF00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0" algn="l"/>
              </a:tabLst>
            </a:pPr>
            <a:r>
              <a:rPr lang="uk-UA" sz="2800" dirty="0" smtClean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dirty="0" err="1" smtClean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Жернова</a:t>
            </a:r>
            <a:r>
              <a:rPr lang="uk-UA" sz="2800" dirty="0" smtClean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Анна		- Кузькова Галина</a:t>
            </a:r>
            <a:endParaRPr lang="uk-UA" sz="2400" dirty="0" smtClean="0">
              <a:solidFill>
                <a:srgbClr val="FF00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4478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42976" y="3143248"/>
            <a:ext cx="714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47800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Найнижчі бали в групі мають наступні учні:</a:t>
            </a:r>
          </a:p>
          <a:p>
            <a:pPr marL="1976438"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4125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uk-UA" sz="240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Завалішин</a:t>
            </a: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Олександр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976438"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4125" algn="l"/>
              </a:tabLst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Крамаренко Богдан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976438"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4125" algn="l"/>
              </a:tabLst>
            </a:pPr>
            <a:r>
              <a:rPr kumimoji="0" lang="uk-UA" sz="24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Симоненко Вікторія</a:t>
            </a:r>
            <a:endParaRPr kumimoji="0" lang="uk-UA" i="0" u="none" strike="noStrike" cap="none" normalizeH="0" baseline="0" dirty="0" smtClean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4109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1\Рабочий стол\рамки\001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4077072"/>
            <a:ext cx="8678768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80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Наші свята</a:t>
            </a:r>
            <a:br>
              <a:rPr lang="uk-UA" sz="80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80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КС</a:t>
            </a:r>
            <a:r>
              <a:rPr lang="uk-UA" sz="80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-315</a:t>
            </a:r>
            <a:br>
              <a:rPr lang="uk-UA" sz="8000" b="1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8000" b="1" spc="50" dirty="0">
              <a:ln w="11430"/>
              <a:gradFill>
                <a:gsLst>
                  <a:gs pos="25000">
                    <a:srgbClr val="9CB084">
                      <a:satMod val="155000"/>
                    </a:srgbClr>
                  </a:gs>
                  <a:gs pos="100000">
                    <a:srgbClr val="9CB084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2" name="Picture 5" descr="C:\Documents and Settings\1\Рабочий стол\rc\0_77c9a_ed6a144c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88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xn----7sbabht6al7be0g1b.xn--p1ai/shared/files/201206/2_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735404"/>
      </p:ext>
    </p:extLst>
  </p:cSld>
  <p:clrMapOvr>
    <a:masterClrMapping/>
  </p:clrMapOvr>
  <p:transition spd="slow" advTm="289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Desktop\бз\Фотография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049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376" y="0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День фізичної культури і спорту</a:t>
            </a:r>
            <a:endParaRPr lang="ru-RU" sz="44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92387"/>
      </p:ext>
    </p:extLst>
  </p:cSld>
  <p:clrMapOvr>
    <a:masterClrMapping/>
  </p:clrMapOvr>
  <p:transition spd="slow" advTm="4000">
    <p:newsfla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кет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642</TotalTime>
  <Words>103</Words>
  <Application>Microsoft Office PowerPoint</Application>
  <PresentationFormat>Экран (4:3)</PresentationFormat>
  <Paragraphs>27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Паркет</vt:lpstr>
      <vt:lpstr>Апекс</vt:lpstr>
      <vt:lpstr>М </vt:lpstr>
      <vt:lpstr>Презентация PowerPoint</vt:lpstr>
      <vt:lpstr>В групі КС-315  25 чоловік за списком,  всі учні приступили до навчання. </vt:lpstr>
      <vt:lpstr>Презентация PowerPoint</vt:lpstr>
      <vt:lpstr>Перший урок в ліцеї</vt:lpstr>
      <vt:lpstr>Презентация PowerPoint</vt:lpstr>
      <vt:lpstr>Презентация PowerPoint</vt:lpstr>
      <vt:lpstr>Презентация PowerPoint</vt:lpstr>
      <vt:lpstr>День фізичної культури і спорту</vt:lpstr>
      <vt:lpstr>Наші дівчата</vt:lpstr>
      <vt:lpstr>Наші хлопці</vt:lpstr>
      <vt:lpstr>Презентация PowerPoint</vt:lpstr>
      <vt:lpstr>Презентация PowerPoint</vt:lpstr>
      <vt:lpstr>Презентация PowerPoint</vt:lpstr>
      <vt:lpstr>Огляд строю та пісні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</dc:title>
  <dc:creator>Пользователь Windows</dc:creator>
  <cp:lastModifiedBy>Соловей_АВ</cp:lastModifiedBy>
  <cp:revision>68</cp:revision>
  <dcterms:created xsi:type="dcterms:W3CDTF">2013-06-22T18:17:27Z</dcterms:created>
  <dcterms:modified xsi:type="dcterms:W3CDTF">2016-01-20T07:13:20Z</dcterms:modified>
</cp:coreProperties>
</file>