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86" r:id="rId10"/>
    <p:sldId id="316" r:id="rId11"/>
    <p:sldId id="317" r:id="rId12"/>
    <p:sldId id="305" r:id="rId13"/>
    <p:sldId id="287" r:id="rId14"/>
    <p:sldId id="288" r:id="rId15"/>
    <p:sldId id="290" r:id="rId16"/>
    <p:sldId id="311" r:id="rId17"/>
    <p:sldId id="312" r:id="rId18"/>
    <p:sldId id="313" r:id="rId19"/>
    <p:sldId id="314" r:id="rId20"/>
    <p:sldId id="315" r:id="rId21"/>
    <p:sldId id="272" r:id="rId22"/>
    <p:sldId id="298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857" autoAdjust="0"/>
  </p:normalViewPr>
  <p:slideViewPr>
    <p:cSldViewPr>
      <p:cViewPr>
        <p:scale>
          <a:sx n="57" d="100"/>
          <a:sy n="57" d="100"/>
        </p:scale>
        <p:origin x="-1932" y="-8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2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0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14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9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32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5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48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4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5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1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4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893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77496-8191-4278-BF09-C947E51DC97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8A2028-337E-4F61-A792-B3EF4E592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47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57232"/>
            <a:ext cx="8658196" cy="4772044"/>
          </a:xfrm>
        </p:spPr>
        <p:txBody>
          <a:bodyPr>
            <a:normAutofit fontScale="90000"/>
          </a:bodyPr>
          <a:lstStyle/>
          <a:p>
            <a:pPr algn="l"/>
            <a:r>
              <a:rPr lang="uk-UA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+mn-lt"/>
              </a:rPr>
            </a:br>
            <a:r>
              <a:rPr lang="uk-UA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3600" dirty="0" smtClean="0">
                <a:solidFill>
                  <a:schemeClr val="tx1"/>
                </a:solidFill>
                <a:latin typeface="+mn-lt"/>
              </a:rPr>
            </a:br>
            <a:r>
              <a:rPr lang="uk-UA" sz="44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uk-UA" sz="4400" dirty="0" smtClean="0">
                <a:solidFill>
                  <a:schemeClr val="tx1"/>
                </a:solidFill>
                <a:latin typeface="+mn-lt"/>
              </a:rPr>
            </a:br>
            <a:r>
              <a:rPr lang="uk-UA" sz="4400" dirty="0" smtClean="0">
                <a:solidFill>
                  <a:schemeClr val="tx1"/>
                </a:solidFill>
                <a:latin typeface="+mn-lt"/>
              </a:rPr>
              <a:t>                           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Звіт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про стан </a:t>
            </a:r>
            <a:r>
              <a:rPr lang="uk-UA" sz="4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навчально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– виховної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роботи групи М-313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  І-й семестр 2015 – 2016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навчального року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857232"/>
            <a:ext cx="2387963" cy="5643602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Мамаєв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Ігор приймав активну участь в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областних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змаганнях з футболу, та легкої атлетики у місті Харкові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D:\Семеренко\Фото\Фото группы М-313\ІІІ курс\день физкул 2015\IMG_20150911_110246.jpg"/>
          <p:cNvPicPr>
            <a:picLocks noGrp="1"/>
          </p:cNvPicPr>
          <p:nvPr>
            <p:ph idx="1"/>
          </p:nvPr>
        </p:nvPicPr>
        <p:blipFill>
          <a:blip r:embed="rId2" cstate="print"/>
          <a:srcRect r="41315"/>
          <a:stretch>
            <a:fillRect/>
          </a:stretch>
        </p:blipFill>
        <p:spPr bwMode="auto">
          <a:xfrm>
            <a:off x="3071802" y="2285992"/>
            <a:ext cx="2928958" cy="413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Семеренко\Фото\Фото группы М-313\ІІ курс\Футбол\Изображение 003.jpg"/>
          <p:cNvPicPr/>
          <p:nvPr/>
        </p:nvPicPr>
        <p:blipFill>
          <a:blip r:embed="rId3" cstate="print"/>
          <a:srcRect l="20043" t="12034" r="30732" b="21901"/>
          <a:stretch>
            <a:fillRect/>
          </a:stretch>
        </p:blipFill>
        <p:spPr bwMode="auto">
          <a:xfrm>
            <a:off x="357158" y="2571744"/>
            <a:ext cx="221457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756" y="714356"/>
            <a:ext cx="2339244" cy="3820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2441570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Кисельнікова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Дар'я приймала активну участь у змаганнях з волейболу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 місті Харкові, у місті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Святогірську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та у спорткомплексі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“Локомотив”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D:\Семеренко\Фото\7bGyatlqGow.jpg"/>
          <p:cNvPicPr>
            <a:picLocks noGrp="1"/>
          </p:cNvPicPr>
          <p:nvPr>
            <p:ph sz="half" idx="2"/>
          </p:nvPr>
        </p:nvPicPr>
        <p:blipFill>
          <a:blip r:embed="rId2"/>
          <a:srcRect t="11752" r="16622" b="10043"/>
          <a:stretch>
            <a:fillRect/>
          </a:stretch>
        </p:blipFill>
        <p:spPr bwMode="auto">
          <a:xfrm>
            <a:off x="500034" y="2357430"/>
            <a:ext cx="4068792" cy="295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D:\Семеренко\Фото\колаж.jpg"/>
          <p:cNvPicPr>
            <a:picLocks noGrp="1"/>
          </p:cNvPicPr>
          <p:nvPr>
            <p:ph sz="quarter" idx="4"/>
          </p:nvPr>
        </p:nvPicPr>
        <p:blipFill>
          <a:blip r:embed="rId3"/>
          <a:srcRect r="28487" b="28846"/>
          <a:stretch>
            <a:fillRect/>
          </a:stretch>
        </p:blipFill>
        <p:spPr bwMode="auto">
          <a:xfrm>
            <a:off x="4643438" y="3643314"/>
            <a:ext cx="4041775" cy="302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1500174"/>
            <a:ext cx="1714480" cy="260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500042"/>
            <a:ext cx="8001056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 2 листопада  2015 РОКУ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11 грудня 2015 РОКУ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УЧНІ НАШОЇ ГРУПИ ПРОХОДИЛИ ВИРОБНИЧУ ПРАКТИКУ НА ПІДПРИЄМСТВАХ МІСТА ТА РАЙОНУ З ПРОФЕСІЇ “ШТУКАТУР” 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238" y="928670"/>
            <a:ext cx="192676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14 грудня 2015 року згідно із робочим навчальним планом у нашій групі було проведено поетапну атестацію  з професії     «Штукатур»</a:t>
            </a:r>
            <a:r>
              <a:rPr lang="ru-RU" sz="5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ru-RU" sz="5400" dirty="0" smtClean="0">
                <a:solidFill>
                  <a:srgbClr val="FFFF00"/>
                </a:solidFill>
                <a:latin typeface="+mn-lt"/>
              </a:rPr>
            </a:br>
            <a:endParaRPr lang="ru-RU" sz="54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4248697"/>
            <a:ext cx="1714480" cy="260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Мастер\Рабочий стол\ІІІ курс\Поетапна атестація М-313\Изображение 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3986178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Мастер\Рабочий стол\ІІІ курс\Поетапна атестація М-313\Изображение 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57166"/>
            <a:ext cx="396078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143379"/>
            <a:ext cx="1571636" cy="2566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43369">
            <a:off x="405153" y="-698"/>
            <a:ext cx="2059485" cy="3134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4291371"/>
            <a:ext cx="1571636" cy="25666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50" y="4291371"/>
            <a:ext cx="1571636" cy="2566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290"/>
            <a:ext cx="6347714" cy="1716110"/>
          </a:xfrm>
        </p:spPr>
        <p:txBody>
          <a:bodyPr>
            <a:normAutofit fontScale="90000"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УСІ  УЧНІ  ВПЕВНЕНО ОТРИМАЛИ КВАЛІФІКАЦІЮ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“Штукатур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3-ГО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розряду”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C:\Documents and Settings\Мастер\Рабочий стол\ІІІ курс\Поетапна атестація М-313\Изображение 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58"/>
            <a:ext cx="635798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40" y="500042"/>
            <a:ext cx="1926762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5797568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     Учні нашої групи 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Павленко Віталій, 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Цибенко Вікторія разом  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 викладачем  </a:t>
            </a:r>
            <a:r>
              <a:rPr lang="uk-UA" sz="4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Носачовим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В. Г. прибирали територію навколо 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могили воїнів, загиблих у боях за звільнення міста  </a:t>
            </a:r>
            <a:r>
              <a:rPr lang="uk-UA" sz="44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Ізюма</a:t>
            </a: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від німецько-фашистських загарбників у роки Другої світової війни</a:t>
            </a:r>
            <a:b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    1941-1945 р.</a:t>
            </a:r>
            <a:r>
              <a:rPr lang="uk-UA" sz="44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400" dirty="0" smtClean="0">
                <a:solidFill>
                  <a:srgbClr val="FFFF0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500042"/>
            <a:ext cx="1502043" cy="2285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уборка могил\DSCN2245.jpg"/>
          <p:cNvPicPr>
            <a:picLocks noChangeAspect="1" noChangeArrowheads="1"/>
          </p:cNvPicPr>
          <p:nvPr/>
        </p:nvPicPr>
        <p:blipFill>
          <a:blip r:embed="rId2" cstate="print"/>
          <a:srcRect l="19284" r="14785"/>
          <a:stretch>
            <a:fillRect/>
          </a:stretch>
        </p:blipFill>
        <p:spPr bwMode="auto">
          <a:xfrm>
            <a:off x="1928794" y="233423"/>
            <a:ext cx="5572164" cy="633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уборка могил\DSCN2252.jpg"/>
          <p:cNvPicPr>
            <a:picLocks noChangeAspect="1" noChangeArrowheads="1"/>
          </p:cNvPicPr>
          <p:nvPr/>
        </p:nvPicPr>
        <p:blipFill>
          <a:blip r:embed="rId2" cstate="print"/>
          <a:srcRect r="41878"/>
          <a:stretch>
            <a:fillRect/>
          </a:stretch>
        </p:blipFill>
        <p:spPr bwMode="auto">
          <a:xfrm>
            <a:off x="4214810" y="2500306"/>
            <a:ext cx="337719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уборка могил\DSCN2243.jpg"/>
          <p:cNvPicPr>
            <a:picLocks noChangeAspect="1" noChangeArrowheads="1"/>
          </p:cNvPicPr>
          <p:nvPr/>
        </p:nvPicPr>
        <p:blipFill>
          <a:blip r:embed="rId3" cstate="print"/>
          <a:srcRect l="28603"/>
          <a:stretch>
            <a:fillRect/>
          </a:stretch>
        </p:blipFill>
        <p:spPr bwMode="auto">
          <a:xfrm>
            <a:off x="214282" y="285728"/>
            <a:ext cx="3602036" cy="378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6" y="0"/>
            <a:ext cx="1502043" cy="22859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06016">
            <a:off x="185456" y="4164756"/>
            <a:ext cx="1620440" cy="2466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+mn-lt"/>
              </a:rPr>
              <a:t>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УЧНІ НАШОЇ ГРУПИ 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КРАСЮК АНАСТАСІЯ;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ЦИБЕНКО ВІКТОРІЯ;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ПАВЛЕНКО ВІТАЛІЙ</a:t>
            </a:r>
            <a:b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ПРИЙНЯЛИ АКТИВНУ УЧАСТЬ У КОНКУРСІ НА НАЙКРАЩУ НОВОРІЧНУ КОМПОЗИЦІЮ ТА ПОСІЛИ 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ІІІ-є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МІСЦЕ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8" y="0"/>
            <a:ext cx="2000232" cy="326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6766" cy="500066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1 . Загальна кількість учнів в групі – 26 чоловік.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2. Втрати контингенту - немає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5999">
            <a:off x="-175143" y="-136821"/>
            <a:ext cx="2566507" cy="458476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Семеренко\Фото\IMG_20151221_111711.jpg"/>
          <p:cNvPicPr/>
          <p:nvPr/>
        </p:nvPicPr>
        <p:blipFill>
          <a:blip r:embed="rId2" cstate="print"/>
          <a:srcRect t="8340" r="16462" b="6551"/>
          <a:stretch>
            <a:fillRect/>
          </a:stretch>
        </p:blipFill>
        <p:spPr bwMode="auto">
          <a:xfrm>
            <a:off x="0" y="0"/>
            <a:ext cx="471487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Семеренко\Фото\IMG_20151218_090403.jpg"/>
          <p:cNvPicPr/>
          <p:nvPr/>
        </p:nvPicPr>
        <p:blipFill>
          <a:blip r:embed="rId3" cstate="print"/>
          <a:srcRect l="7703" r="10451" b="6337"/>
          <a:stretch>
            <a:fillRect/>
          </a:stretch>
        </p:blipFill>
        <p:spPr bwMode="auto">
          <a:xfrm>
            <a:off x="4572000" y="3286124"/>
            <a:ext cx="4357686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6196659" y="-8641"/>
            <a:ext cx="1784748" cy="29146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598">
            <a:off x="290207" y="4365650"/>
            <a:ext cx="1502043" cy="2285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8229600" cy="5000660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FFFF00"/>
                </a:solidFill>
                <a:latin typeface="+mn-lt"/>
              </a:rPr>
            </a:br>
            <a:r>
              <a:rPr lang="uk-UA" sz="48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FFFF00"/>
                </a:solidFill>
                <a:latin typeface="+mn-lt"/>
              </a:rPr>
            </a:br>
            <a:r>
              <a:rPr lang="uk-UA" sz="48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800" dirty="0" smtClean="0">
                <a:solidFill>
                  <a:srgbClr val="FFFF00"/>
                </a:solidFill>
                <a:latin typeface="+mn-lt"/>
              </a:rPr>
            </a:b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10. Робота учнівського самоврядування.</a:t>
            </a:r>
            <a:br>
              <a:rPr lang="uk-UA" sz="4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8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Щомісячно проводились групові збори, на яких розглядалася навчально-виховна робота групи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825">
            <a:off x="7437031" y="413895"/>
            <a:ext cx="1352114" cy="2857520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9144000" cy="5500726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>
                <a:solidFill>
                  <a:srgbClr val="FFFF00"/>
                </a:solidFill>
                <a:latin typeface="+mn-lt"/>
              </a:rPr>
              <a:t>     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Редколегією групи М-313 були випущені стіннівки на наступні теми: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“День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Вчителя”</a:t>
            </a:r>
            <a:r>
              <a:rPr lang="uk-UA" sz="40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40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“День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Національної гвардії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України”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“День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Збройних сил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України”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“Тиждень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правознавства”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“З днем Святого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Миколая”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“З Новим 2015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роком”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598">
            <a:off x="210551" y="5510054"/>
            <a:ext cx="1108027" cy="1686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598">
            <a:off x="7791197" y="206360"/>
            <a:ext cx="1502043" cy="2285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0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ЗАЙМАЮТЬСЯ У ГУРТКАХ 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ТА СЕКЦІЯХ  ЗА МЕЖАМИ  ІЗЮМСЬКОГО ПРОФЕСІЙНОГО ЛІЦЕЮ: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Павленко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Віталій-атлетизм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-Руденко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Максим-атлетизм;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Мамаєв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Ігор-футбол;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-Власов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Сергій-циркова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студія;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Драйцова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Катерина – фітнес.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7339666" y="848617"/>
            <a:ext cx="1784748" cy="291466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ДЯКУЄМО ЗА УВАГУ!</a:t>
            </a:r>
            <a:b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8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ВЕСЕЛИХ СВЯТ!!!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picture138-b316d2911bfe31a249d875ed3b66ad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2071679"/>
            <a:ext cx="6609845" cy="41818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5818">
            <a:off x="132195" y="5358497"/>
            <a:ext cx="903693" cy="1375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192988" y="381934"/>
            <a:ext cx="789502" cy="1274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7339666" y="-151514"/>
            <a:ext cx="1784748" cy="29146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7411104" y="1420120"/>
            <a:ext cx="1784748" cy="29146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7339666" y="2991757"/>
            <a:ext cx="1784748" cy="2914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8993">
            <a:off x="7268229" y="4420518"/>
            <a:ext cx="1784748" cy="29146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-21358" y="1382067"/>
            <a:ext cx="789502" cy="12744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-21359" y="2525076"/>
            <a:ext cx="789502" cy="12744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-21357" y="3739521"/>
            <a:ext cx="789502" cy="12744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-21358" y="4668215"/>
            <a:ext cx="789502" cy="127440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621585" y="5811223"/>
            <a:ext cx="789502" cy="12744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907336" y="96206"/>
            <a:ext cx="789502" cy="1274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1621716" y="96207"/>
            <a:ext cx="789502" cy="12744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2264657" y="96207"/>
            <a:ext cx="789502" cy="12744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2979037" y="96208"/>
            <a:ext cx="789502" cy="12744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3693418" y="96207"/>
            <a:ext cx="789502" cy="127440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4336360" y="96207"/>
            <a:ext cx="789502" cy="127440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5050740" y="96208"/>
            <a:ext cx="789502" cy="127440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8450">
            <a:off x="5693683" y="96207"/>
            <a:ext cx="789502" cy="1274403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71600"/>
            <a:ext cx="8651630" cy="498635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3. Учнів що навчаються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на 10 – 12 балів-немає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4. Учні, що навчаються на 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7-9 балів: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-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Кисельнікова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Дар'я;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- 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Красюк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Анастасія;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Павленко Віталій.</a:t>
            </a:r>
            <a:r>
              <a:rPr lang="uk-UA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dirty="0" smtClean="0">
                <a:solidFill>
                  <a:srgbClr val="FFFF00"/>
                </a:solidFill>
                <a:latin typeface="+mn-lt"/>
              </a:rPr>
            </a:b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8"/>
            <a:ext cx="1714480" cy="2609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0"/>
            <a:ext cx="1714480" cy="260930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28641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5. НЕАТЕСТОВАНИХ УЧНІВ-НЕМАЄ.</a:t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6. СЕРЕДНІЙ БАЛ ГРУПИ – 6,8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36" y="357166"/>
            <a:ext cx="1828164" cy="3571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543">
            <a:off x="381432" y="4446479"/>
            <a:ext cx="1634173" cy="2487082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629036"/>
          </a:xfrm>
        </p:spPr>
        <p:txBody>
          <a:bodyPr>
            <a:normAutofit fontScale="90000"/>
          </a:bodyPr>
          <a:lstStyle/>
          <a:p>
            <a:pPr algn="l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7. ЗАГАЛЬНА  КІЛЬКІСТЬ ПРОПУСКІВ ЗАНЯТЬ- 1254 ГОДИНИ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ПРОПУСКІВ ЗАНЯТЬ З 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ПОВАЖНОЇ ПРИЧИНИ-1254 години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431">
            <a:off x="6809351" y="-171727"/>
            <a:ext cx="2448197" cy="372596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6000792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8. Участь групи у </a:t>
            </a:r>
            <a:r>
              <a:rPr lang="uk-UA" sz="40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загальноліцейних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заходах.</a:t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на протязі І-го семестру група приймала активну участь у наступних заходах:</a:t>
            </a:r>
            <a:r>
              <a:rPr lang="uk-UA" sz="4000" dirty="0" smtClean="0">
                <a:solidFill>
                  <a:srgbClr val="FFFF00"/>
                </a:solidFill>
                <a:latin typeface="+mn-lt"/>
              </a:rPr>
              <a:t/>
            </a:r>
            <a:br>
              <a:rPr lang="uk-UA" sz="4000" dirty="0" smtClean="0">
                <a:solidFill>
                  <a:srgbClr val="FFFF00"/>
                </a:solidFill>
                <a:latin typeface="+mn-lt"/>
              </a:rPr>
            </a:b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431">
            <a:off x="6726590" y="-158020"/>
            <a:ext cx="2561887" cy="389898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- 1 ВЕРЕСНЯ “ДЕНЬ ЗНАНЬ”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Documents and Settings\Мастер\Рабочий стол\ІІІ курс\1 сентября 2015 года\Изображение 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Documents and Settings\Мастер\Рабочий стол\ІІІ курс\1 сентября 2015 года\Изображение 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3500439"/>
            <a:ext cx="4572000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608">
            <a:off x="6804592" y="179248"/>
            <a:ext cx="2340959" cy="3626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1431">
            <a:off x="320692" y="4238528"/>
            <a:ext cx="2119344" cy="23403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Мастер\Рабочий стол\ІІІ курс\День физкультурника\VpIM3QYSYZ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009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- ДЕНЬ ФІЗИЧНОЇ КУЛЬТУРИ ТА СПОРТУ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64" y="1"/>
            <a:ext cx="1548983" cy="235743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Мастер\Рабочий стол\ІІІ курс\День физкультурника\yo9ZLzWF0Y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62219"/>
            <a:ext cx="5879229" cy="4195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429684" cy="2857520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Кисельнікова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Дар'я нагороджена        грамотою за </a:t>
            </a:r>
            <a:r>
              <a:rPr lang="uk-UA" sz="32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І-ше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місце з волейболу; Павленко Віталій – ІІІ місце у змаганні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          зі штовхання гирі; </a:t>
            </a:r>
            <a:b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      Руденко Максим –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II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місце з                            естафети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8"/>
            <a:ext cx="1714480" cy="2609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000032</Template>
  <TotalTime>645</TotalTime>
  <Words>180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                              Звіт про стан навчально – виховної          роботи групи М-313 за  І-й семестр 2015 – 2016        навчального року </vt:lpstr>
      <vt:lpstr>        1 . Загальна кількість учнів в групі – 26 чоловік.       2. Втрати контингенту - немає </vt:lpstr>
      <vt:lpstr>3. Учнів що навчаються  на 10 – 12 балів-немає 4. Учні, що навчаються на  7-9 балів:       - Кисельнікова Дар'я;   - Красюк Анастасія; - Павленко Віталій. </vt:lpstr>
      <vt:lpstr>5. НЕАТЕСТОВАНИХ УЧНІВ-НЕМАЄ.   6. СЕРЕДНІЙ БАЛ ГРУПИ – 6,8</vt:lpstr>
      <vt:lpstr>7. ЗАГАЛЬНА  КІЛЬКІСТЬ ПРОПУСКІВ ЗАНЯТЬ- 1254 ГОДИНИ  - ПРОПУСКІВ ЗАНЯТЬ З    ПОВАЖНОЇ ПРИЧИНИ-1254 години </vt:lpstr>
      <vt:lpstr>8. Участь групи у загальноліцейних  заходах.  на протязі І-го семестру група приймала активну участь у наступних заходах: </vt:lpstr>
      <vt:lpstr>- 1 ВЕРЕСНЯ “ДЕНЬ ЗНАНЬ”</vt:lpstr>
      <vt:lpstr>- ДЕНЬ ФІЗИЧНОЇ КУЛЬТУРИ ТА СПОРТУ</vt:lpstr>
      <vt:lpstr>         Кисельнікова Дар'я нагороджена        грамотою за І-ше місце з волейболу; Павленко Віталій – ІІІ місце у змаганні                  зі штовхання гирі;         Руденко Максим – II місце з                            естафети</vt:lpstr>
      <vt:lpstr>Мамаєв Ігор приймав активну участь в областних змаганнях з футболу, та легкої атлетики у місті Харкові</vt:lpstr>
      <vt:lpstr>Кисельнікова Дар'я приймала активну участь у змаганнях з волейболу у місті Харкові, у місті Святогірську та у спорткомплексі “Локомотив”</vt:lpstr>
      <vt:lpstr>Презентация PowerPoint</vt:lpstr>
      <vt:lpstr>    14 грудня 2015 року згідно із робочим навчальним планом у нашій групі було проведено поетапну атестацію  з професії     «Штукатур» </vt:lpstr>
      <vt:lpstr>Презентация PowerPoint</vt:lpstr>
      <vt:lpstr>УСІ  УЧНІ  ВПЕВНЕНО ОТРИМАЛИ КВАЛІФІКАЦІЮ “Штукатур 3-ГО розряду”</vt:lpstr>
      <vt:lpstr>                 Учні нашої групи          Павленко Віталій,          Цибенко Вікторія разом   з викладачем  Носачовим В. Г. прибирали територію навколо  могили воїнів, загиблих у боях за звільнення міста  Ізюма від німецько-фашистських загарбників у роки Другої світової війни                 1941-1945 р. </vt:lpstr>
      <vt:lpstr>Презентация PowerPoint</vt:lpstr>
      <vt:lpstr>Презентация PowerPoint</vt:lpstr>
      <vt:lpstr> УЧНІ НАШОЇ ГРУПИ   - КРАСЮК АНАСТАСІЯ; - ЦИБЕНКО ВІКТОРІЯ; - ПАВЛЕНКО ВІТАЛІЙ  ПРИЙНЯЛИ АКТИВНУ УЧАСТЬ У КОНКУРСІ НА НАЙКРАЩУ НОВОРІЧНУ КОМПОЗИЦІЮ ТА ПОСІЛИ ІІІ-є МІСЦЕ </vt:lpstr>
      <vt:lpstr>Презентация PowerPoint</vt:lpstr>
      <vt:lpstr>   10. Робота учнівського самоврядування. Щомісячно проводились групові збори, на яких розглядалася навчально-виховна робота групи</vt:lpstr>
      <vt:lpstr>     Редколегією групи М-313 були випущені стіннівки на наступні теми:  - “День Вчителя” - “День Національної гвардії України”; - “День Збройних сил України”; - “Тиждень правознавства” - “З днем Святого Миколая”; - “З Новим 2015 роком”.</vt:lpstr>
      <vt:lpstr>    ЗАЙМАЮТЬСЯ У ГУРТКАХ  ТА СЕКЦІЯХ  ЗА МЕЖАМИ  ІЗЮМСЬКОГО ПРОФЕСІЙНОГО ЛІЦЕЮ: - Павленко Віталій-атлетизм; -Руденко Максим-атлетизм; - Мамаєв Ігор-футбол; -Власов Сергій-циркова студія; - Драйцова Катерина – фітнес. </vt:lpstr>
      <vt:lpstr>ДЯКУЄМО ЗА УВАГУ! ВЕСЕЛИХ СВЯТ!!!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Звіт про стан навчально – виховної роботи групи    М-313 за  І-й семестр 2013 – 2014 навчального року </dc:title>
  <dc:creator>WIN7XP</dc:creator>
  <cp:lastModifiedBy>Соловей_АВ</cp:lastModifiedBy>
  <cp:revision>99</cp:revision>
  <dcterms:created xsi:type="dcterms:W3CDTF">2013-12-25T08:37:18Z</dcterms:created>
  <dcterms:modified xsi:type="dcterms:W3CDTF">2016-01-20T07:33:16Z</dcterms:modified>
</cp:coreProperties>
</file>