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87" d="100"/>
          <a:sy n="87" d="100"/>
        </p:scale>
        <p:origin x="-87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Група</a:t>
            </a:r>
            <a:r>
              <a:rPr lang="ru-RU" dirty="0" smtClean="0"/>
              <a:t> СЕ - 312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ru-RU" sz="3200" dirty="0" err="1" smtClean="0"/>
              <a:t>Серед</a:t>
            </a:r>
            <a:r>
              <a:rPr lang="uk-UA" sz="3200" dirty="0" smtClean="0"/>
              <a:t>ній бал успішності групи – 6 балів</a:t>
            </a:r>
          </a:p>
          <a:p>
            <a:r>
              <a:rPr lang="uk-UA" sz="3200" dirty="0" smtClean="0"/>
              <a:t>Всього пропусків – </a:t>
            </a:r>
            <a:r>
              <a:rPr lang="uk-UA" sz="3200" dirty="0" smtClean="0"/>
              <a:t>6</a:t>
            </a:r>
            <a:r>
              <a:rPr lang="uk-UA" sz="3200" dirty="0" smtClean="0"/>
              <a:t>18 </a:t>
            </a:r>
            <a:r>
              <a:rPr lang="uk-UA" sz="3200" dirty="0" smtClean="0"/>
              <a:t>годин</a:t>
            </a:r>
          </a:p>
          <a:p>
            <a:r>
              <a:rPr lang="uk-UA" sz="3200" dirty="0" smtClean="0"/>
              <a:t>Без поважних причин </a:t>
            </a:r>
            <a:r>
              <a:rPr lang="uk-UA" sz="3200" smtClean="0"/>
              <a:t>– </a:t>
            </a:r>
            <a:r>
              <a:rPr lang="uk-UA" sz="3200" smtClean="0"/>
              <a:t>618 годин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Учні, що мають найкращі показники в навчанні</a:t>
            </a:r>
            <a:endParaRPr lang="ru-RU" sz="4000" dirty="0"/>
          </a:p>
        </p:txBody>
      </p:sp>
      <p:pic>
        <p:nvPicPr>
          <p:cNvPr id="7" name="Содержимое 6" descr="IMG_6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3214678" cy="3929089"/>
          </a:xfrm>
        </p:spPr>
      </p:pic>
      <p:pic>
        <p:nvPicPr>
          <p:cNvPr id="1027" name="Picture 3" descr="D:\фото\ фото 2014 год\SDC18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573315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Ми на практиці у виробничих майстернях</a:t>
            </a:r>
            <a:endParaRPr lang="ru-RU" dirty="0"/>
          </a:p>
        </p:txBody>
      </p:sp>
      <p:pic>
        <p:nvPicPr>
          <p:cNvPr id="2054" name="Picture 6" descr="G:\фотки для презентации\SDC18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фото\SDC17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57562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фото\IMG_20150602_09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005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отки для презентации\SDC18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фотки для презентации\SDC18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442912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Ми на захисті письмової екзаменаційної роботи</a:t>
            </a:r>
            <a:endParaRPr lang="ru-RU" dirty="0"/>
          </a:p>
        </p:txBody>
      </p:sp>
      <p:pic>
        <p:nvPicPr>
          <p:cNvPr id="4099" name="Picture 3" descr="G:\SDC15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SDC15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62502" cy="3571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G:\SDC15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36156"/>
            <a:ext cx="4429124" cy="3321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DC15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8" y="0"/>
            <a:ext cx="4667252" cy="3500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G:\SDC15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476749" cy="3357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tours_excur.1442477435.1.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72008"/>
            <a:ext cx="350043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 наступаючим Новим Роком! Дякуємо за увагу!</a:t>
            </a:r>
            <a:endParaRPr lang="ru-RU" sz="3600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</TotalTime>
  <Words>52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Група СЕ - 312</vt:lpstr>
      <vt:lpstr>Слайд 2</vt:lpstr>
      <vt:lpstr>Учні, що мають найкращі показники в навчанні</vt:lpstr>
      <vt:lpstr>Ми на практиці у виробничих майстернях</vt:lpstr>
      <vt:lpstr>Слайд 5</vt:lpstr>
      <vt:lpstr>Ми на захисті письмової екзаменаційної роботи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СЕ - 312</dc:title>
  <dc:creator>user</dc:creator>
  <cp:lastModifiedBy>Олег</cp:lastModifiedBy>
  <cp:revision>11</cp:revision>
  <dcterms:created xsi:type="dcterms:W3CDTF">2015-12-24T20:57:10Z</dcterms:created>
  <dcterms:modified xsi:type="dcterms:W3CDTF">2016-01-12T07:06:01Z</dcterms:modified>
</cp:coreProperties>
</file>