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2826" y="-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B6F6C7-E5DF-46F6-8E5C-620B03635FC8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15A490-7DBB-48B2-8629-225FDCD6EF2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160D8C-5287-8764-50F9-28EEDFC5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59" y="3154680"/>
            <a:ext cx="3654049" cy="2362200"/>
          </a:xfrm>
        </p:spPr>
        <p:txBody>
          <a:bodyPr/>
          <a:lstStyle/>
          <a:p>
            <a:pPr algn="l"/>
            <a:r>
              <a:rPr lang="en-US" b="1" dirty="0"/>
              <a:t>State educational institution "</a:t>
            </a:r>
            <a:r>
              <a:rPr lang="en-US" b="1" dirty="0" err="1"/>
              <a:t>Izyum</a:t>
            </a:r>
            <a:r>
              <a:rPr lang="en-US" b="1" dirty="0"/>
              <a:t> Regional Center of Vocational Education</a:t>
            </a:r>
            <a:r>
              <a:rPr lang="en-US" b="1" dirty="0" smtClean="0"/>
              <a:t>"</a:t>
            </a:r>
            <a:endParaRPr lang="uk-UA" b="1" dirty="0"/>
          </a:p>
          <a:p>
            <a:pPr algn="l"/>
            <a:endParaRPr lang="uk-UA" b="1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D05A2-475F-3CB6-48F6-9A74937D98CA}"/>
              </a:ext>
            </a:extLst>
          </p:cNvPr>
          <p:cNvSpPr txBox="1"/>
          <p:nvPr/>
        </p:nvSpPr>
        <p:spPr>
          <a:xfrm>
            <a:off x="632149" y="99917"/>
            <a:ext cx="667372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Contact Webinar: Supporting Ukraine in VET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23 N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vember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600163"/>
            <a:ext cx="1676400" cy="18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51" y="1392554"/>
            <a:ext cx="6320035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2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160D8C-5287-8764-50F9-28EEDFC5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19" y="1257457"/>
            <a:ext cx="11003280" cy="472128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3200" dirty="0" err="1"/>
              <a:t>Izyum</a:t>
            </a:r>
            <a:r>
              <a:rPr lang="en-US" sz="3200" dirty="0"/>
              <a:t> regional center of professional education today</a:t>
            </a:r>
            <a:r>
              <a:rPr lang="en-US" sz="3200" dirty="0" smtClean="0"/>
              <a:t>:</a:t>
            </a:r>
            <a:endParaRPr lang="uk-UA" sz="3200" dirty="0" smtClean="0"/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329 students studying professions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just"/>
            <a:endParaRPr lang="uk-UA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D05A2-475F-3CB6-48F6-9A74937D98CA}"/>
              </a:ext>
            </a:extLst>
          </p:cNvPr>
          <p:cNvSpPr txBox="1"/>
          <p:nvPr/>
        </p:nvSpPr>
        <p:spPr>
          <a:xfrm>
            <a:off x="632149" y="99917"/>
            <a:ext cx="667372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Contact Webinar: Supporting Ukraine in VET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23 N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vember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119" y="2377440"/>
            <a:ext cx="5317049" cy="379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Electrician fitter repairing electrical equipment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Electric gas boiler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Locksmith repairing wheeled vehicles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Electric welder for manual welding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Confectioner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Plasterer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Machine tool of a wide profile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7608" y="2377440"/>
            <a:ext cx="5823391" cy="362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Cook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Waiter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Bartender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Computer </a:t>
            </a:r>
            <a:r>
              <a:rPr lang="en-US" sz="2400" dirty="0">
                <a:solidFill>
                  <a:schemeClr val="tx1"/>
                </a:solidFill>
              </a:rPr>
              <a:t>operator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Delivery </a:t>
            </a:r>
            <a:r>
              <a:rPr lang="en-US" sz="2400" dirty="0">
                <a:solidFill>
                  <a:schemeClr val="tx1"/>
                </a:solidFill>
              </a:rPr>
              <a:t>Agent, Office Clerk (Accounting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Locksmith </a:t>
            </a:r>
            <a:r>
              <a:rPr lang="en-US" sz="2400" dirty="0">
                <a:solidFill>
                  <a:schemeClr val="tx1"/>
                </a:solidFill>
              </a:rPr>
              <a:t>repairing agricultural machines and equipment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Agricultural </a:t>
            </a:r>
            <a:r>
              <a:rPr lang="en-US" sz="2400" dirty="0">
                <a:solidFill>
                  <a:schemeClr val="tx1"/>
                </a:solidFill>
              </a:rPr>
              <a:t>tractor driver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Motor </a:t>
            </a:r>
            <a:r>
              <a:rPr lang="en-US" sz="2400" dirty="0">
                <a:solidFill>
                  <a:schemeClr val="tx1"/>
                </a:solidFill>
              </a:rPr>
              <a:t>vehicle driver</a:t>
            </a:r>
          </a:p>
        </p:txBody>
      </p:sp>
    </p:spTree>
    <p:extLst>
      <p:ext uri="{BB962C8B-B14F-4D97-AF65-F5344CB8AC3E}">
        <p14:creationId xmlns:p14="http://schemas.microsoft.com/office/powerpoint/2010/main" val="269127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160D8C-5287-8764-50F9-28EEDFC5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60" y="1455577"/>
            <a:ext cx="11003280" cy="4721288"/>
          </a:xfrm>
        </p:spPr>
        <p:txBody>
          <a:bodyPr/>
          <a:lstStyle/>
          <a:p>
            <a:pPr algn="just"/>
            <a:r>
              <a:rPr lang="en-US" dirty="0"/>
              <a:t>The main directions of the center's work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D05A2-475F-3CB6-48F6-9A74937D98CA}"/>
              </a:ext>
            </a:extLst>
          </p:cNvPr>
          <p:cNvSpPr txBox="1"/>
          <p:nvPr/>
        </p:nvSpPr>
        <p:spPr>
          <a:xfrm>
            <a:off x="632149" y="99917"/>
            <a:ext cx="667372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Contact Webinar: Supporting Ukraine in VET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23 N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vember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35360" y="2132856"/>
            <a:ext cx="5664629" cy="8640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1B6FD"/>
              </a:buClr>
            </a:pPr>
            <a:r>
              <a:rPr lang="en-US" dirty="0">
                <a:solidFill>
                  <a:srgbClr val="073E87"/>
                </a:solidFill>
                <a:latin typeface="Candara"/>
              </a:rPr>
              <a:t>An educational and information center on energy efficiency has been created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027160" y="4399782"/>
            <a:ext cx="6144683" cy="23042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31B6FD"/>
              </a:buClr>
              <a:buNone/>
            </a:pPr>
            <a:r>
              <a:rPr lang="en-US" dirty="0">
                <a:solidFill>
                  <a:srgbClr val="073E87"/>
                </a:solidFill>
                <a:latin typeface="Candara"/>
              </a:rPr>
              <a:t>The subject "Fundamentals of energy efficiency" is included in all curricula, according to which students from all professions are trained</a:t>
            </a:r>
            <a:r>
              <a:rPr lang="en-US" dirty="0" smtClean="0">
                <a:solidFill>
                  <a:srgbClr val="073E87"/>
                </a:solidFill>
                <a:latin typeface="Candara"/>
              </a:rPr>
              <a:t>.</a:t>
            </a:r>
            <a:endParaRPr lang="uk-UA" dirty="0" smtClean="0">
              <a:solidFill>
                <a:srgbClr val="073E87"/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073E87"/>
                </a:solidFill>
                <a:latin typeface="Candara"/>
              </a:rPr>
              <a:t>The </a:t>
            </a:r>
            <a:r>
              <a:rPr lang="en-US" dirty="0">
                <a:solidFill>
                  <a:srgbClr val="073E87"/>
                </a:solidFill>
                <a:latin typeface="Candara"/>
              </a:rPr>
              <a:t>training manuals "Fundamentals of energy efficiency" and "Energy conservation in the construction industry of Ukraine" have been developed and are undergoing approval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3" descr="H:\2018  2019\Конкурс\Фото 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4" y="1429912"/>
            <a:ext cx="5437159" cy="28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3537016"/>
            <a:ext cx="5630267" cy="31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9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D05A2-475F-3CB6-48F6-9A74937D98CA}"/>
              </a:ext>
            </a:extLst>
          </p:cNvPr>
          <p:cNvSpPr txBox="1"/>
          <p:nvPr/>
        </p:nvSpPr>
        <p:spPr>
          <a:xfrm>
            <a:off x="632149" y="99917"/>
            <a:ext cx="667372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Contact Webinar: Supporting Ukraine in VET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23 N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vember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00547" y="1196752"/>
            <a:ext cx="11006864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 educational and practical center for modern metalworking technologies has been created</a:t>
            </a:r>
            <a:endParaRPr lang="uk-UA" dirty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7632172" y="2420888"/>
            <a:ext cx="4416491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Pupils are trained in the professions of turner, machine tool of a wide profile, and training of teaching staff is carried out.</a:t>
            </a:r>
            <a:endParaRPr lang="uk-UA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5" y="2348880"/>
            <a:ext cx="3491840" cy="19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5" y="4663837"/>
            <a:ext cx="3491840" cy="19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4" y="4663837"/>
            <a:ext cx="3495317" cy="19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7" y="2348880"/>
            <a:ext cx="3508849" cy="19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71" y="4663837"/>
            <a:ext cx="3491840" cy="19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4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D05A2-475F-3CB6-48F6-9A74937D98CA}"/>
              </a:ext>
            </a:extLst>
          </p:cNvPr>
          <p:cNvSpPr txBox="1"/>
          <p:nvPr/>
        </p:nvSpPr>
        <p:spPr>
          <a:xfrm>
            <a:off x="632149" y="99917"/>
            <a:ext cx="667372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Contact Webinar: Supporting Ukraine in VET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23 N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vember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32297" y="1349362"/>
            <a:ext cx="6240693" cy="540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STEM laboratory was created</a:t>
            </a:r>
            <a:endParaRPr lang="uk-UA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6726601" y="1678492"/>
            <a:ext cx="5280587" cy="1404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Part-time employees have the opportunity to conduct lessons using the capabilities of the laboratory</a:t>
            </a:r>
            <a:endParaRPr lang="uk-UA" dirty="0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2209613" y="5554446"/>
            <a:ext cx="5096256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Pupils of the center are participants in the regional robotics competition</a:t>
            </a:r>
            <a:endParaRPr lang="uk-U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33" y="3177164"/>
            <a:ext cx="4794956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7" y="1996800"/>
            <a:ext cx="5081513" cy="28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4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</TotalTime>
  <Words>280</Words>
  <Application>Microsoft Office PowerPoint</Application>
  <PresentationFormat>Произвольный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Вероніка Ткаченко</dc:creator>
  <cp:lastModifiedBy>User</cp:lastModifiedBy>
  <cp:revision>17</cp:revision>
  <dcterms:created xsi:type="dcterms:W3CDTF">2023-11-21T10:59:00Z</dcterms:created>
  <dcterms:modified xsi:type="dcterms:W3CDTF">2023-11-23T08:41:21Z</dcterms:modified>
</cp:coreProperties>
</file>